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301" r:id="rId4"/>
    <p:sldId id="259" r:id="rId5"/>
    <p:sldId id="276" r:id="rId6"/>
    <p:sldId id="277" r:id="rId7"/>
    <p:sldId id="265" r:id="rId8"/>
    <p:sldId id="275" r:id="rId9"/>
    <p:sldId id="284" r:id="rId10"/>
    <p:sldId id="264" r:id="rId11"/>
    <p:sldId id="262" r:id="rId12"/>
    <p:sldId id="273" r:id="rId13"/>
    <p:sldId id="266" r:id="rId14"/>
    <p:sldId id="310" r:id="rId15"/>
    <p:sldId id="278" r:id="rId16"/>
    <p:sldId id="311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Csencsits" initials="LC" lastIdx="4" clrIdx="0">
    <p:extLst>
      <p:ext uri="{19B8F6BF-5375-455C-9EA6-DF929625EA0E}">
        <p15:presenceInfo xmlns:p15="http://schemas.microsoft.com/office/powerpoint/2012/main" userId="S-1-5-21-1275210071-879983540-725345543-682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F73"/>
    <a:srgbClr val="C4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4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 snapToGrid="0" snapToObjects="1">
      <p:cViewPr varScale="1">
        <p:scale>
          <a:sx n="55" d="100"/>
          <a:sy n="55" d="100"/>
        </p:scale>
        <p:origin x="28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614AC-961A-4990-AD91-7A0C4540A9F2}" type="datetimeFigureOut">
              <a:rPr lang="en-US" smtClean="0"/>
              <a:t>3/20/25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ED2AA-F979-464D-9516-F488DF721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1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D14C66-A45C-3145-84AC-67C0975BD287}" type="datetimeFigureOut">
              <a:rPr lang="en-US" smtClean="0"/>
              <a:t>3/20/25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9820C2-58A3-3141-B712-DF12DA4F1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9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128B4-77BB-4572-9C1C-96B24D2D6A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0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A9F16-CF35-9B41-96F5-4E2C25E825E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6426926"/>
            <a:chOff x="0" y="0"/>
            <a:chExt cx="9144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Diagonal Corner Rectangle 6"/>
            <p:cNvSpPr/>
            <p:nvPr userDrawn="1"/>
          </p:nvSpPr>
          <p:spPr>
            <a:xfrm>
              <a:off x="228600" y="228600"/>
              <a:ext cx="8686800" cy="6400800"/>
            </a:xfrm>
            <a:prstGeom prst="round2DiagRect">
              <a:avLst>
                <a:gd name="adj1" fmla="val 0"/>
                <a:gd name="adj2" fmla="val 5349"/>
              </a:avLst>
            </a:prstGeom>
            <a:solidFill>
              <a:srgbClr val="C4122F"/>
            </a:solidFill>
            <a:ln>
              <a:solidFill>
                <a:srgbClr val="C4122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8" b="16286"/>
          <a:stretch/>
        </p:blipFill>
        <p:spPr>
          <a:xfrm>
            <a:off x="2704489" y="1555294"/>
            <a:ext cx="6210911" cy="46545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09828"/>
            <a:ext cx="8686800" cy="418562"/>
          </a:xfrm>
        </p:spPr>
        <p:txBody>
          <a:bodyPr/>
          <a:lstStyle>
            <a:lvl1pPr>
              <a:defRPr lang="en-US" sz="1400" smtClean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" y="406927"/>
            <a:ext cx="4901823" cy="18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222-3EDA-3545-AFBB-2990B07B2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9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222-3EDA-3545-AFBB-2990B07B2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6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4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222-3EDA-3545-AFBB-2990B07B2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222-3EDA-3545-AFBB-2990B07B2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3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222-3EDA-3545-AFBB-2990B07B2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6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222-3EDA-3545-AFBB-2990B07B2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7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222-3EDA-3545-AFBB-2990B07B2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0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222-3EDA-3545-AFBB-2990B07B2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3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222-3EDA-3545-AFBB-2990B07B2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0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bbles.png"/>
          <p:cNvPicPr>
            <a:picLocks noChangeAspect="1"/>
          </p:cNvPicPr>
          <p:nvPr userDrawn="1"/>
        </p:nvPicPr>
        <p:blipFill rotWithShape="1"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" b="18583"/>
          <a:stretch/>
        </p:blipFill>
        <p:spPr>
          <a:xfrm>
            <a:off x="3919844" y="2919744"/>
            <a:ext cx="4995556" cy="320641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610"/>
            <a:ext cx="8229600" cy="495555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39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300" y="6356350"/>
            <a:ext cx="5882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444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4122F"/>
                </a:solidFill>
                <a:latin typeface="Helvetica"/>
                <a:cs typeface="Helvetica"/>
              </a:defRPr>
            </a:lvl1pPr>
          </a:lstStyle>
          <a:p>
            <a:fld id="{448C3222-3EDA-3545-AFBB-2990B07B22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228600" y="914399"/>
            <a:ext cx="8686800" cy="5211763"/>
          </a:xfrm>
          <a:prstGeom prst="round2DiagRect">
            <a:avLst>
              <a:gd name="adj1" fmla="val 0"/>
              <a:gd name="adj2" fmla="val 5349"/>
            </a:avLst>
          </a:prstGeom>
          <a:noFill/>
          <a:ln>
            <a:solidFill>
              <a:srgbClr val="C412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00" y="6192068"/>
            <a:ext cx="1706834" cy="6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9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C4122F"/>
          </a:solidFill>
          <a:latin typeface="Helvetica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06F73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706F73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706F73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706F73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706F73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nkedin.com/company/cahrsilr/?ctl=333064&amp;ctlt=M&amp;lid=85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r.cornell.edu/senior-leader-programs" TargetMode="External"/><Relationship Id="rId7" Type="http://schemas.openxmlformats.org/officeDocument/2006/relationships/hyperlink" Target="mailto:ecornellinfo@cornell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ts47@cornell.edu" TargetMode="External"/><Relationship Id="rId5" Type="http://schemas.openxmlformats.org/officeDocument/2006/relationships/hyperlink" Target="https://www.ecornell.com/certificates/human-resources" TargetMode="External"/><Relationship Id="rId4" Type="http://schemas.openxmlformats.org/officeDocument/2006/relationships/hyperlink" Target="https://www.ilr.cornell.edu/programs/professional-education/senior-leader-program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ef9@cornell.edu" TargetMode="External"/><Relationship Id="rId2" Type="http://schemas.openxmlformats.org/officeDocument/2006/relationships/hyperlink" Target="mailto:Brad.bell@cornell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roup 1103"/>
          <p:cNvGrpSpPr/>
          <p:nvPr/>
        </p:nvGrpSpPr>
        <p:grpSpPr>
          <a:xfrm>
            <a:off x="6206260" y="4503773"/>
            <a:ext cx="623560" cy="999972"/>
            <a:chOff x="6529471" y="4042280"/>
            <a:chExt cx="852791" cy="1298425"/>
          </a:xfrm>
        </p:grpSpPr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6529471" y="4042280"/>
              <a:ext cx="852791" cy="1298425"/>
              <a:chOff x="22948" y="10306"/>
              <a:chExt cx="1343" cy="2045"/>
            </a:xfrm>
          </p:grpSpPr>
          <p:sp>
            <p:nvSpPr>
              <p:cNvPr id="1091" name="Freeform 7"/>
              <p:cNvSpPr>
                <a:spLocks/>
              </p:cNvSpPr>
              <p:nvPr/>
            </p:nvSpPr>
            <p:spPr bwMode="auto">
              <a:xfrm>
                <a:off x="22948" y="10306"/>
                <a:ext cx="1343" cy="2045"/>
              </a:xfrm>
              <a:custGeom>
                <a:avLst/>
                <a:gdLst>
                  <a:gd name="T0" fmla="+- 0 23806 22948"/>
                  <a:gd name="T1" fmla="*/ T0 w 1343"/>
                  <a:gd name="T2" fmla="+- 0 11178 10306"/>
                  <a:gd name="T3" fmla="*/ 11178 h 2045"/>
                  <a:gd name="T4" fmla="+- 0 23580 22948"/>
                  <a:gd name="T5" fmla="*/ T4 w 1343"/>
                  <a:gd name="T6" fmla="+- 0 11178 10306"/>
                  <a:gd name="T7" fmla="*/ 11178 h 2045"/>
                  <a:gd name="T8" fmla="+- 0 23580 22948"/>
                  <a:gd name="T9" fmla="*/ T8 w 1343"/>
                  <a:gd name="T10" fmla="+- 0 11596 10306"/>
                  <a:gd name="T11" fmla="*/ 11596 h 2045"/>
                  <a:gd name="T12" fmla="+- 0 23179 22948"/>
                  <a:gd name="T13" fmla="*/ T12 w 1343"/>
                  <a:gd name="T14" fmla="+- 0 11596 10306"/>
                  <a:gd name="T15" fmla="*/ 11596 h 2045"/>
                  <a:gd name="T16" fmla="+- 0 23160 22948"/>
                  <a:gd name="T17" fmla="*/ T16 w 1343"/>
                  <a:gd name="T18" fmla="+- 0 11601 10306"/>
                  <a:gd name="T19" fmla="*/ 11601 h 2045"/>
                  <a:gd name="T20" fmla="+- 0 23144 22948"/>
                  <a:gd name="T21" fmla="*/ T20 w 1343"/>
                  <a:gd name="T22" fmla="+- 0 11615 10306"/>
                  <a:gd name="T23" fmla="*/ 11615 h 2045"/>
                  <a:gd name="T24" fmla="+- 0 22949 22948"/>
                  <a:gd name="T25" fmla="*/ T24 w 1343"/>
                  <a:gd name="T26" fmla="+- 0 12295 10306"/>
                  <a:gd name="T27" fmla="*/ 12295 h 2045"/>
                  <a:gd name="T28" fmla="+- 0 22948 22948"/>
                  <a:gd name="T29" fmla="*/ T28 w 1343"/>
                  <a:gd name="T30" fmla="+- 0 12314 10306"/>
                  <a:gd name="T31" fmla="*/ 12314 h 2045"/>
                  <a:gd name="T32" fmla="+- 0 22956 22948"/>
                  <a:gd name="T33" fmla="*/ T32 w 1343"/>
                  <a:gd name="T34" fmla="+- 0 12332 10306"/>
                  <a:gd name="T35" fmla="*/ 12332 h 2045"/>
                  <a:gd name="T36" fmla="+- 0 22973 22948"/>
                  <a:gd name="T37" fmla="*/ T36 w 1343"/>
                  <a:gd name="T38" fmla="+- 0 12345 10306"/>
                  <a:gd name="T39" fmla="*/ 12345 h 2045"/>
                  <a:gd name="T40" fmla="+- 0 22992 22948"/>
                  <a:gd name="T41" fmla="*/ T40 w 1343"/>
                  <a:gd name="T42" fmla="+- 0 12351 10306"/>
                  <a:gd name="T43" fmla="*/ 12351 h 2045"/>
                  <a:gd name="T44" fmla="+- 0 24262 22948"/>
                  <a:gd name="T45" fmla="*/ T44 w 1343"/>
                  <a:gd name="T46" fmla="+- 0 12351 10306"/>
                  <a:gd name="T47" fmla="*/ 12351 h 2045"/>
                  <a:gd name="T48" fmla="+- 0 24275 22948"/>
                  <a:gd name="T49" fmla="*/ T48 w 1343"/>
                  <a:gd name="T50" fmla="+- 0 12347 10306"/>
                  <a:gd name="T51" fmla="*/ 12347 h 2045"/>
                  <a:gd name="T52" fmla="+- 0 24284 22948"/>
                  <a:gd name="T53" fmla="*/ T52 w 1343"/>
                  <a:gd name="T54" fmla="+- 0 12334 10306"/>
                  <a:gd name="T55" fmla="*/ 12334 h 2045"/>
                  <a:gd name="T56" fmla="+- 0 24291 22948"/>
                  <a:gd name="T57" fmla="*/ T56 w 1343"/>
                  <a:gd name="T58" fmla="+- 0 12316 10306"/>
                  <a:gd name="T59" fmla="*/ 12316 h 2045"/>
                  <a:gd name="T60" fmla="+- 0 24288 22948"/>
                  <a:gd name="T61" fmla="*/ T60 w 1343"/>
                  <a:gd name="T62" fmla="+- 0 12296 10306"/>
                  <a:gd name="T63" fmla="*/ 12296 h 2045"/>
                  <a:gd name="T64" fmla="+- 0 24288 22948"/>
                  <a:gd name="T65" fmla="*/ T64 w 1343"/>
                  <a:gd name="T66" fmla="+- 0 12295 10306"/>
                  <a:gd name="T67" fmla="*/ 12295 h 2045"/>
                  <a:gd name="T68" fmla="+- 0 24280 22948"/>
                  <a:gd name="T69" fmla="*/ T68 w 1343"/>
                  <a:gd name="T70" fmla="+- 0 12266 10306"/>
                  <a:gd name="T71" fmla="*/ 12266 h 2045"/>
                  <a:gd name="T72" fmla="+- 0 23043 22948"/>
                  <a:gd name="T73" fmla="*/ T72 w 1343"/>
                  <a:gd name="T74" fmla="+- 0 12266 10306"/>
                  <a:gd name="T75" fmla="*/ 12266 h 2045"/>
                  <a:gd name="T76" fmla="+- 0 23205 22948"/>
                  <a:gd name="T77" fmla="*/ T76 w 1343"/>
                  <a:gd name="T78" fmla="+- 0 11681 10306"/>
                  <a:gd name="T79" fmla="*/ 11681 h 2045"/>
                  <a:gd name="T80" fmla="+- 0 24116 22948"/>
                  <a:gd name="T81" fmla="*/ T80 w 1343"/>
                  <a:gd name="T82" fmla="+- 0 11681 10306"/>
                  <a:gd name="T83" fmla="*/ 11681 h 2045"/>
                  <a:gd name="T84" fmla="+- 0 24100 22948"/>
                  <a:gd name="T85" fmla="*/ T84 w 1343"/>
                  <a:gd name="T86" fmla="+- 0 11626 10306"/>
                  <a:gd name="T87" fmla="*/ 11626 h 2045"/>
                  <a:gd name="T88" fmla="+- 0 24090 22948"/>
                  <a:gd name="T89" fmla="*/ T88 w 1343"/>
                  <a:gd name="T90" fmla="+- 0 11609 10306"/>
                  <a:gd name="T91" fmla="*/ 11609 h 2045"/>
                  <a:gd name="T92" fmla="+- 0 24072 22948"/>
                  <a:gd name="T93" fmla="*/ T92 w 1343"/>
                  <a:gd name="T94" fmla="+- 0 11598 10306"/>
                  <a:gd name="T95" fmla="*/ 11598 h 2045"/>
                  <a:gd name="T96" fmla="+- 0 23657 22948"/>
                  <a:gd name="T97" fmla="*/ T96 w 1343"/>
                  <a:gd name="T98" fmla="+- 0 11596 10306"/>
                  <a:gd name="T99" fmla="*/ 11596 h 2045"/>
                  <a:gd name="T100" fmla="+- 0 23657 22948"/>
                  <a:gd name="T101" fmla="*/ T100 w 1343"/>
                  <a:gd name="T102" fmla="+- 0 11178 10306"/>
                  <a:gd name="T103" fmla="*/ 11178 h 2045"/>
                  <a:gd name="T104" fmla="+- 0 23806 22948"/>
                  <a:gd name="T105" fmla="*/ T104 w 1343"/>
                  <a:gd name="T106" fmla="+- 0 11178 10306"/>
                  <a:gd name="T107" fmla="*/ 11178 h 20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1343" h="2045">
                    <a:moveTo>
                      <a:pt x="858" y="872"/>
                    </a:moveTo>
                    <a:lnTo>
                      <a:pt x="632" y="872"/>
                    </a:lnTo>
                    <a:lnTo>
                      <a:pt x="632" y="1290"/>
                    </a:lnTo>
                    <a:lnTo>
                      <a:pt x="231" y="1290"/>
                    </a:lnTo>
                    <a:lnTo>
                      <a:pt x="212" y="1295"/>
                    </a:lnTo>
                    <a:lnTo>
                      <a:pt x="196" y="1309"/>
                    </a:lnTo>
                    <a:lnTo>
                      <a:pt x="1" y="1989"/>
                    </a:lnTo>
                    <a:lnTo>
                      <a:pt x="0" y="2008"/>
                    </a:lnTo>
                    <a:lnTo>
                      <a:pt x="8" y="2026"/>
                    </a:lnTo>
                    <a:lnTo>
                      <a:pt x="25" y="2039"/>
                    </a:lnTo>
                    <a:lnTo>
                      <a:pt x="44" y="2045"/>
                    </a:lnTo>
                    <a:lnTo>
                      <a:pt x="1314" y="2045"/>
                    </a:lnTo>
                    <a:lnTo>
                      <a:pt x="1327" y="2041"/>
                    </a:lnTo>
                    <a:lnTo>
                      <a:pt x="1336" y="2028"/>
                    </a:lnTo>
                    <a:lnTo>
                      <a:pt x="1343" y="2010"/>
                    </a:lnTo>
                    <a:lnTo>
                      <a:pt x="1340" y="1990"/>
                    </a:lnTo>
                    <a:lnTo>
                      <a:pt x="1340" y="1989"/>
                    </a:lnTo>
                    <a:lnTo>
                      <a:pt x="1332" y="1960"/>
                    </a:lnTo>
                    <a:lnTo>
                      <a:pt x="95" y="1960"/>
                    </a:lnTo>
                    <a:lnTo>
                      <a:pt x="257" y="1375"/>
                    </a:lnTo>
                    <a:lnTo>
                      <a:pt x="1168" y="1375"/>
                    </a:lnTo>
                    <a:lnTo>
                      <a:pt x="1152" y="1320"/>
                    </a:lnTo>
                    <a:lnTo>
                      <a:pt x="1142" y="1303"/>
                    </a:lnTo>
                    <a:lnTo>
                      <a:pt x="1124" y="1292"/>
                    </a:lnTo>
                    <a:lnTo>
                      <a:pt x="709" y="1290"/>
                    </a:lnTo>
                    <a:lnTo>
                      <a:pt x="709" y="872"/>
                    </a:lnTo>
                    <a:lnTo>
                      <a:pt x="858" y="8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2" name="Freeform 8"/>
              <p:cNvSpPr>
                <a:spLocks/>
              </p:cNvSpPr>
              <p:nvPr/>
            </p:nvSpPr>
            <p:spPr bwMode="auto">
              <a:xfrm>
                <a:off x="22948" y="10306"/>
                <a:ext cx="1343" cy="2045"/>
              </a:xfrm>
              <a:custGeom>
                <a:avLst/>
                <a:gdLst>
                  <a:gd name="T0" fmla="+- 0 24116 22948"/>
                  <a:gd name="T1" fmla="*/ T0 w 1343"/>
                  <a:gd name="T2" fmla="+- 0 11681 10306"/>
                  <a:gd name="T3" fmla="*/ 11681 h 2045"/>
                  <a:gd name="T4" fmla="+- 0 24028 22948"/>
                  <a:gd name="T5" fmla="*/ T4 w 1343"/>
                  <a:gd name="T6" fmla="+- 0 11681 10306"/>
                  <a:gd name="T7" fmla="*/ 11681 h 2045"/>
                  <a:gd name="T8" fmla="+- 0 24190 22948"/>
                  <a:gd name="T9" fmla="*/ T8 w 1343"/>
                  <a:gd name="T10" fmla="+- 0 12266 10306"/>
                  <a:gd name="T11" fmla="*/ 12266 h 2045"/>
                  <a:gd name="T12" fmla="+- 0 24280 22948"/>
                  <a:gd name="T13" fmla="*/ T12 w 1343"/>
                  <a:gd name="T14" fmla="+- 0 12266 10306"/>
                  <a:gd name="T15" fmla="*/ 12266 h 2045"/>
                  <a:gd name="T16" fmla="+- 0 24116 22948"/>
                  <a:gd name="T17" fmla="*/ T16 w 1343"/>
                  <a:gd name="T18" fmla="+- 0 11681 10306"/>
                  <a:gd name="T19" fmla="*/ 11681 h 20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43" h="2045">
                    <a:moveTo>
                      <a:pt x="1168" y="1375"/>
                    </a:moveTo>
                    <a:lnTo>
                      <a:pt x="1080" y="1375"/>
                    </a:lnTo>
                    <a:lnTo>
                      <a:pt x="1242" y="1960"/>
                    </a:lnTo>
                    <a:lnTo>
                      <a:pt x="1332" y="1960"/>
                    </a:lnTo>
                    <a:lnTo>
                      <a:pt x="1168" y="1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3" name="Freeform 9"/>
              <p:cNvSpPr>
                <a:spLocks/>
              </p:cNvSpPr>
              <p:nvPr/>
            </p:nvSpPr>
            <p:spPr bwMode="auto">
              <a:xfrm>
                <a:off x="22948" y="10306"/>
                <a:ext cx="1343" cy="2045"/>
              </a:xfrm>
              <a:custGeom>
                <a:avLst/>
                <a:gdLst>
                  <a:gd name="T0" fmla="+- 0 23806 22948"/>
                  <a:gd name="T1" fmla="*/ T0 w 1343"/>
                  <a:gd name="T2" fmla="+- 0 11178 10306"/>
                  <a:gd name="T3" fmla="*/ 11178 h 2045"/>
                  <a:gd name="T4" fmla="+- 0 23657 22948"/>
                  <a:gd name="T5" fmla="*/ T4 w 1343"/>
                  <a:gd name="T6" fmla="+- 0 11178 10306"/>
                  <a:gd name="T7" fmla="*/ 11178 h 2045"/>
                  <a:gd name="T8" fmla="+- 0 23908 22948"/>
                  <a:gd name="T9" fmla="*/ T8 w 1343"/>
                  <a:gd name="T10" fmla="+- 0 11362 10306"/>
                  <a:gd name="T11" fmla="*/ 11362 h 2045"/>
                  <a:gd name="T12" fmla="+- 0 23926 22948"/>
                  <a:gd name="T13" fmla="*/ T12 w 1343"/>
                  <a:gd name="T14" fmla="+- 0 11370 10306"/>
                  <a:gd name="T15" fmla="*/ 11370 h 2045"/>
                  <a:gd name="T16" fmla="+- 0 23944 22948"/>
                  <a:gd name="T17" fmla="*/ T16 w 1343"/>
                  <a:gd name="T18" fmla="+- 0 11370 10306"/>
                  <a:gd name="T19" fmla="*/ 11370 h 2045"/>
                  <a:gd name="T20" fmla="+- 0 23964 22948"/>
                  <a:gd name="T21" fmla="*/ T20 w 1343"/>
                  <a:gd name="T22" fmla="+- 0 11352 10306"/>
                  <a:gd name="T23" fmla="*/ 11352 h 2045"/>
                  <a:gd name="T24" fmla="+- 0 23975 22948"/>
                  <a:gd name="T25" fmla="*/ T24 w 1343"/>
                  <a:gd name="T26" fmla="+- 0 11336 10306"/>
                  <a:gd name="T27" fmla="*/ 11336 h 2045"/>
                  <a:gd name="T28" fmla="+- 0 23978 22948"/>
                  <a:gd name="T29" fmla="*/ T28 w 1343"/>
                  <a:gd name="T30" fmla="+- 0 11321 10306"/>
                  <a:gd name="T31" fmla="*/ 11321 h 2045"/>
                  <a:gd name="T32" fmla="+- 0 23943 22948"/>
                  <a:gd name="T33" fmla="*/ T32 w 1343"/>
                  <a:gd name="T34" fmla="+- 0 11212 10306"/>
                  <a:gd name="T35" fmla="*/ 11212 h 2045"/>
                  <a:gd name="T36" fmla="+- 0 23853 22948"/>
                  <a:gd name="T37" fmla="*/ T36 w 1343"/>
                  <a:gd name="T38" fmla="+- 0 11212 10306"/>
                  <a:gd name="T39" fmla="*/ 11212 h 2045"/>
                  <a:gd name="T40" fmla="+- 0 23806 22948"/>
                  <a:gd name="T41" fmla="*/ T40 w 1343"/>
                  <a:gd name="T42" fmla="+- 0 11178 10306"/>
                  <a:gd name="T43" fmla="*/ 11178 h 20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43" h="2045">
                    <a:moveTo>
                      <a:pt x="858" y="872"/>
                    </a:moveTo>
                    <a:lnTo>
                      <a:pt x="709" y="872"/>
                    </a:lnTo>
                    <a:lnTo>
                      <a:pt x="960" y="1056"/>
                    </a:lnTo>
                    <a:lnTo>
                      <a:pt x="978" y="1064"/>
                    </a:lnTo>
                    <a:lnTo>
                      <a:pt x="996" y="1064"/>
                    </a:lnTo>
                    <a:lnTo>
                      <a:pt x="1016" y="1046"/>
                    </a:lnTo>
                    <a:lnTo>
                      <a:pt x="1027" y="1030"/>
                    </a:lnTo>
                    <a:lnTo>
                      <a:pt x="1030" y="1015"/>
                    </a:lnTo>
                    <a:lnTo>
                      <a:pt x="995" y="906"/>
                    </a:lnTo>
                    <a:lnTo>
                      <a:pt x="905" y="906"/>
                    </a:lnTo>
                    <a:lnTo>
                      <a:pt x="858" y="8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4" name="Freeform 10"/>
              <p:cNvSpPr>
                <a:spLocks/>
              </p:cNvSpPr>
              <p:nvPr/>
            </p:nvSpPr>
            <p:spPr bwMode="auto">
              <a:xfrm>
                <a:off x="22948" y="10306"/>
                <a:ext cx="1343" cy="2045"/>
              </a:xfrm>
              <a:custGeom>
                <a:avLst/>
                <a:gdLst>
                  <a:gd name="T0" fmla="+- 0 23633 22948"/>
                  <a:gd name="T1" fmla="*/ T0 w 1343"/>
                  <a:gd name="T2" fmla="+- 0 10306 10306"/>
                  <a:gd name="T3" fmla="*/ 10306 h 2045"/>
                  <a:gd name="T4" fmla="+- 0 23606 22948"/>
                  <a:gd name="T5" fmla="*/ T4 w 1343"/>
                  <a:gd name="T6" fmla="+- 0 10308 10306"/>
                  <a:gd name="T7" fmla="*/ 10308 h 2045"/>
                  <a:gd name="T8" fmla="+- 0 23589 22948"/>
                  <a:gd name="T9" fmla="*/ T8 w 1343"/>
                  <a:gd name="T10" fmla="+- 0 10317 10306"/>
                  <a:gd name="T11" fmla="*/ 10317 h 2045"/>
                  <a:gd name="T12" fmla="+- 0 23578 22948"/>
                  <a:gd name="T13" fmla="*/ T12 w 1343"/>
                  <a:gd name="T14" fmla="+- 0 10330 10306"/>
                  <a:gd name="T15" fmla="*/ 10330 h 2045"/>
                  <a:gd name="T16" fmla="+- 0 23465 22948"/>
                  <a:gd name="T17" fmla="*/ T16 w 1343"/>
                  <a:gd name="T18" fmla="+- 0 10679 10306"/>
                  <a:gd name="T19" fmla="*/ 10679 h 2045"/>
                  <a:gd name="T20" fmla="+- 0 23102 22948"/>
                  <a:gd name="T21" fmla="*/ T20 w 1343"/>
                  <a:gd name="T22" fmla="+- 0 10679 10306"/>
                  <a:gd name="T23" fmla="*/ 10679 h 2045"/>
                  <a:gd name="T24" fmla="+- 0 23083 22948"/>
                  <a:gd name="T25" fmla="*/ T24 w 1343"/>
                  <a:gd name="T26" fmla="+- 0 10684 10306"/>
                  <a:gd name="T27" fmla="*/ 10684 h 2045"/>
                  <a:gd name="T28" fmla="+- 0 23067 22948"/>
                  <a:gd name="T29" fmla="*/ T28 w 1343"/>
                  <a:gd name="T30" fmla="+- 0 10698 10306"/>
                  <a:gd name="T31" fmla="*/ 10698 h 2045"/>
                  <a:gd name="T32" fmla="+- 0 23061 22948"/>
                  <a:gd name="T33" fmla="*/ T32 w 1343"/>
                  <a:gd name="T34" fmla="+- 0 10721 10306"/>
                  <a:gd name="T35" fmla="*/ 10721 h 2045"/>
                  <a:gd name="T36" fmla="+- 0 23063 22948"/>
                  <a:gd name="T37" fmla="*/ T36 w 1343"/>
                  <a:gd name="T38" fmla="+- 0 10740 10306"/>
                  <a:gd name="T39" fmla="*/ 10740 h 2045"/>
                  <a:gd name="T40" fmla="+- 0 23072 22948"/>
                  <a:gd name="T41" fmla="*/ T40 w 1343"/>
                  <a:gd name="T42" fmla="+- 0 10753 10306"/>
                  <a:gd name="T43" fmla="*/ 10753 h 2045"/>
                  <a:gd name="T44" fmla="+- 0 23371 22948"/>
                  <a:gd name="T45" fmla="*/ T44 w 1343"/>
                  <a:gd name="T46" fmla="+- 0 10969 10306"/>
                  <a:gd name="T47" fmla="*/ 10969 h 2045"/>
                  <a:gd name="T48" fmla="+- 0 23260 22948"/>
                  <a:gd name="T49" fmla="*/ T48 w 1343"/>
                  <a:gd name="T50" fmla="+- 0 11315 10306"/>
                  <a:gd name="T51" fmla="*/ 11315 h 2045"/>
                  <a:gd name="T52" fmla="+- 0 23259 22948"/>
                  <a:gd name="T53" fmla="*/ T52 w 1343"/>
                  <a:gd name="T54" fmla="+- 0 11335 10306"/>
                  <a:gd name="T55" fmla="*/ 11335 h 2045"/>
                  <a:gd name="T56" fmla="+- 0 23267 22948"/>
                  <a:gd name="T57" fmla="*/ T56 w 1343"/>
                  <a:gd name="T58" fmla="+- 0 11353 10306"/>
                  <a:gd name="T59" fmla="*/ 11353 h 2045"/>
                  <a:gd name="T60" fmla="+- 0 23286 22948"/>
                  <a:gd name="T61" fmla="*/ T60 w 1343"/>
                  <a:gd name="T62" fmla="+- 0 11366 10306"/>
                  <a:gd name="T63" fmla="*/ 11366 h 2045"/>
                  <a:gd name="T64" fmla="+- 0 23294 22948"/>
                  <a:gd name="T65" fmla="*/ T64 w 1343"/>
                  <a:gd name="T66" fmla="+- 0 11370 10306"/>
                  <a:gd name="T67" fmla="*/ 11370 h 2045"/>
                  <a:gd name="T68" fmla="+- 0 23311 22948"/>
                  <a:gd name="T69" fmla="*/ T68 w 1343"/>
                  <a:gd name="T70" fmla="+- 0 11370 10306"/>
                  <a:gd name="T71" fmla="*/ 11370 h 2045"/>
                  <a:gd name="T72" fmla="+- 0 23329 22948"/>
                  <a:gd name="T73" fmla="*/ T72 w 1343"/>
                  <a:gd name="T74" fmla="+- 0 11362 10306"/>
                  <a:gd name="T75" fmla="*/ 11362 h 2045"/>
                  <a:gd name="T76" fmla="+- 0 23533 22948"/>
                  <a:gd name="T77" fmla="*/ T76 w 1343"/>
                  <a:gd name="T78" fmla="+- 0 11212 10306"/>
                  <a:gd name="T79" fmla="*/ 11212 h 2045"/>
                  <a:gd name="T80" fmla="+- 0 23375 22948"/>
                  <a:gd name="T81" fmla="*/ T80 w 1343"/>
                  <a:gd name="T82" fmla="+- 0 11212 10306"/>
                  <a:gd name="T83" fmla="*/ 11212 h 2045"/>
                  <a:gd name="T84" fmla="+- 0 23456 22948"/>
                  <a:gd name="T85" fmla="*/ T84 w 1343"/>
                  <a:gd name="T86" fmla="+- 0 10965 10306"/>
                  <a:gd name="T87" fmla="*/ 10965 h 2045"/>
                  <a:gd name="T88" fmla="+- 0 23463 22948"/>
                  <a:gd name="T89" fmla="*/ T88 w 1343"/>
                  <a:gd name="T90" fmla="+- 0 10946 10306"/>
                  <a:gd name="T91" fmla="*/ 10946 h 2045"/>
                  <a:gd name="T92" fmla="+- 0 23458 22948"/>
                  <a:gd name="T93" fmla="*/ T92 w 1343"/>
                  <a:gd name="T94" fmla="+- 0 10929 10306"/>
                  <a:gd name="T95" fmla="*/ 10929 h 2045"/>
                  <a:gd name="T96" fmla="+- 0 23448 22948"/>
                  <a:gd name="T97" fmla="*/ T96 w 1343"/>
                  <a:gd name="T98" fmla="+- 0 10918 10306"/>
                  <a:gd name="T99" fmla="*/ 10918 h 2045"/>
                  <a:gd name="T100" fmla="+- 0 23235 22948"/>
                  <a:gd name="T101" fmla="*/ T100 w 1343"/>
                  <a:gd name="T102" fmla="+- 0 10765 10306"/>
                  <a:gd name="T103" fmla="*/ 10765 h 2045"/>
                  <a:gd name="T104" fmla="+- 0 23495 22948"/>
                  <a:gd name="T105" fmla="*/ T104 w 1343"/>
                  <a:gd name="T106" fmla="+- 0 10765 10306"/>
                  <a:gd name="T107" fmla="*/ 10765 h 2045"/>
                  <a:gd name="T108" fmla="+- 0 23514 22948"/>
                  <a:gd name="T109" fmla="*/ T108 w 1343"/>
                  <a:gd name="T110" fmla="+- 0 10759 10306"/>
                  <a:gd name="T111" fmla="*/ 10759 h 2045"/>
                  <a:gd name="T112" fmla="+- 0 23530 22948"/>
                  <a:gd name="T113" fmla="*/ T112 w 1343"/>
                  <a:gd name="T114" fmla="+- 0 10746 10306"/>
                  <a:gd name="T115" fmla="*/ 10746 h 2045"/>
                  <a:gd name="T116" fmla="+- 0 23618 22948"/>
                  <a:gd name="T117" fmla="*/ T116 w 1343"/>
                  <a:gd name="T118" fmla="+- 0 10487 10306"/>
                  <a:gd name="T119" fmla="*/ 10487 h 2045"/>
                  <a:gd name="T120" fmla="+- 0 23710 22948"/>
                  <a:gd name="T121" fmla="*/ T120 w 1343"/>
                  <a:gd name="T122" fmla="+- 0 10487 10306"/>
                  <a:gd name="T123" fmla="*/ 10487 h 2045"/>
                  <a:gd name="T124" fmla="+- 0 23661 22948"/>
                  <a:gd name="T125" fmla="*/ T124 w 1343"/>
                  <a:gd name="T126" fmla="+- 0 10334 10306"/>
                  <a:gd name="T127" fmla="*/ 10334 h 2045"/>
                  <a:gd name="T128" fmla="+- 0 23651 22948"/>
                  <a:gd name="T129" fmla="*/ T128 w 1343"/>
                  <a:gd name="T130" fmla="+- 0 10317 10306"/>
                  <a:gd name="T131" fmla="*/ 10317 h 2045"/>
                  <a:gd name="T132" fmla="+- 0 23633 22948"/>
                  <a:gd name="T133" fmla="*/ T132 w 1343"/>
                  <a:gd name="T134" fmla="+- 0 10306 10306"/>
                  <a:gd name="T135" fmla="*/ 10306 h 20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343" h="2045">
                    <a:moveTo>
                      <a:pt x="685" y="0"/>
                    </a:moveTo>
                    <a:lnTo>
                      <a:pt x="658" y="2"/>
                    </a:lnTo>
                    <a:lnTo>
                      <a:pt x="641" y="11"/>
                    </a:lnTo>
                    <a:lnTo>
                      <a:pt x="630" y="24"/>
                    </a:lnTo>
                    <a:lnTo>
                      <a:pt x="517" y="373"/>
                    </a:lnTo>
                    <a:lnTo>
                      <a:pt x="154" y="373"/>
                    </a:lnTo>
                    <a:lnTo>
                      <a:pt x="135" y="378"/>
                    </a:lnTo>
                    <a:lnTo>
                      <a:pt x="119" y="392"/>
                    </a:lnTo>
                    <a:lnTo>
                      <a:pt x="113" y="415"/>
                    </a:lnTo>
                    <a:lnTo>
                      <a:pt x="115" y="434"/>
                    </a:lnTo>
                    <a:lnTo>
                      <a:pt x="124" y="447"/>
                    </a:lnTo>
                    <a:lnTo>
                      <a:pt x="423" y="663"/>
                    </a:lnTo>
                    <a:lnTo>
                      <a:pt x="312" y="1009"/>
                    </a:lnTo>
                    <a:lnTo>
                      <a:pt x="311" y="1029"/>
                    </a:lnTo>
                    <a:lnTo>
                      <a:pt x="319" y="1047"/>
                    </a:lnTo>
                    <a:lnTo>
                      <a:pt x="338" y="1060"/>
                    </a:lnTo>
                    <a:lnTo>
                      <a:pt x="346" y="1064"/>
                    </a:lnTo>
                    <a:lnTo>
                      <a:pt x="363" y="1064"/>
                    </a:lnTo>
                    <a:lnTo>
                      <a:pt x="381" y="1056"/>
                    </a:lnTo>
                    <a:lnTo>
                      <a:pt x="585" y="906"/>
                    </a:lnTo>
                    <a:lnTo>
                      <a:pt x="427" y="906"/>
                    </a:lnTo>
                    <a:lnTo>
                      <a:pt x="508" y="659"/>
                    </a:lnTo>
                    <a:lnTo>
                      <a:pt x="515" y="640"/>
                    </a:lnTo>
                    <a:lnTo>
                      <a:pt x="510" y="623"/>
                    </a:lnTo>
                    <a:lnTo>
                      <a:pt x="500" y="612"/>
                    </a:lnTo>
                    <a:lnTo>
                      <a:pt x="287" y="459"/>
                    </a:lnTo>
                    <a:lnTo>
                      <a:pt x="547" y="459"/>
                    </a:lnTo>
                    <a:lnTo>
                      <a:pt x="566" y="453"/>
                    </a:lnTo>
                    <a:lnTo>
                      <a:pt x="582" y="440"/>
                    </a:lnTo>
                    <a:lnTo>
                      <a:pt x="670" y="181"/>
                    </a:lnTo>
                    <a:lnTo>
                      <a:pt x="762" y="181"/>
                    </a:lnTo>
                    <a:lnTo>
                      <a:pt x="713" y="28"/>
                    </a:lnTo>
                    <a:lnTo>
                      <a:pt x="703" y="1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5" name="Freeform 11"/>
              <p:cNvSpPr>
                <a:spLocks/>
              </p:cNvSpPr>
              <p:nvPr/>
            </p:nvSpPr>
            <p:spPr bwMode="auto">
              <a:xfrm>
                <a:off x="22948" y="10306"/>
                <a:ext cx="1343" cy="2045"/>
              </a:xfrm>
              <a:custGeom>
                <a:avLst/>
                <a:gdLst>
                  <a:gd name="T0" fmla="+- 0 23636 22948"/>
                  <a:gd name="T1" fmla="*/ T0 w 1343"/>
                  <a:gd name="T2" fmla="+- 0 11054 10306"/>
                  <a:gd name="T3" fmla="*/ 11054 h 2045"/>
                  <a:gd name="T4" fmla="+- 0 23589 22948"/>
                  <a:gd name="T5" fmla="*/ T4 w 1343"/>
                  <a:gd name="T6" fmla="+- 0 11054 10306"/>
                  <a:gd name="T7" fmla="*/ 11054 h 2045"/>
                  <a:gd name="T8" fmla="+- 0 23589 22948"/>
                  <a:gd name="T9" fmla="*/ T8 w 1343"/>
                  <a:gd name="T10" fmla="+- 0 11059 10306"/>
                  <a:gd name="T11" fmla="*/ 11059 h 2045"/>
                  <a:gd name="T12" fmla="+- 0 23375 22948"/>
                  <a:gd name="T13" fmla="*/ T12 w 1343"/>
                  <a:gd name="T14" fmla="+- 0 11212 10306"/>
                  <a:gd name="T15" fmla="*/ 11212 h 2045"/>
                  <a:gd name="T16" fmla="+- 0 23533 22948"/>
                  <a:gd name="T17" fmla="*/ T16 w 1343"/>
                  <a:gd name="T18" fmla="+- 0 11212 10306"/>
                  <a:gd name="T19" fmla="*/ 11212 h 2045"/>
                  <a:gd name="T20" fmla="+- 0 23580 22948"/>
                  <a:gd name="T21" fmla="*/ T20 w 1343"/>
                  <a:gd name="T22" fmla="+- 0 11178 10306"/>
                  <a:gd name="T23" fmla="*/ 11178 h 2045"/>
                  <a:gd name="T24" fmla="+- 0 23806 22948"/>
                  <a:gd name="T25" fmla="*/ T24 w 1343"/>
                  <a:gd name="T26" fmla="+- 0 11178 10306"/>
                  <a:gd name="T27" fmla="*/ 11178 h 2045"/>
                  <a:gd name="T28" fmla="+- 0 23640 22948"/>
                  <a:gd name="T29" fmla="*/ T28 w 1343"/>
                  <a:gd name="T30" fmla="+- 0 11059 10306"/>
                  <a:gd name="T31" fmla="*/ 11059 h 2045"/>
                  <a:gd name="T32" fmla="+- 0 23636 22948"/>
                  <a:gd name="T33" fmla="*/ T32 w 1343"/>
                  <a:gd name="T34" fmla="+- 0 11059 10306"/>
                  <a:gd name="T35" fmla="*/ 11059 h 2045"/>
                  <a:gd name="T36" fmla="+- 0 23636 22948"/>
                  <a:gd name="T37" fmla="*/ T36 w 1343"/>
                  <a:gd name="T38" fmla="+- 0 11054 10306"/>
                  <a:gd name="T39" fmla="*/ 11054 h 20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43" h="2045">
                    <a:moveTo>
                      <a:pt x="688" y="748"/>
                    </a:moveTo>
                    <a:lnTo>
                      <a:pt x="641" y="748"/>
                    </a:lnTo>
                    <a:lnTo>
                      <a:pt x="641" y="753"/>
                    </a:lnTo>
                    <a:lnTo>
                      <a:pt x="427" y="906"/>
                    </a:lnTo>
                    <a:lnTo>
                      <a:pt x="585" y="906"/>
                    </a:lnTo>
                    <a:lnTo>
                      <a:pt x="632" y="872"/>
                    </a:lnTo>
                    <a:lnTo>
                      <a:pt x="858" y="872"/>
                    </a:lnTo>
                    <a:lnTo>
                      <a:pt x="692" y="753"/>
                    </a:lnTo>
                    <a:lnTo>
                      <a:pt x="688" y="753"/>
                    </a:lnTo>
                    <a:lnTo>
                      <a:pt x="688" y="7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6" name="Freeform 12"/>
              <p:cNvSpPr>
                <a:spLocks/>
              </p:cNvSpPr>
              <p:nvPr/>
            </p:nvSpPr>
            <p:spPr bwMode="auto">
              <a:xfrm>
                <a:off x="22948" y="10306"/>
                <a:ext cx="1343" cy="2045"/>
              </a:xfrm>
              <a:custGeom>
                <a:avLst/>
                <a:gdLst>
                  <a:gd name="T0" fmla="+- 0 23710 22948"/>
                  <a:gd name="T1" fmla="*/ T0 w 1343"/>
                  <a:gd name="T2" fmla="+- 0 10487 10306"/>
                  <a:gd name="T3" fmla="*/ 10487 h 2045"/>
                  <a:gd name="T4" fmla="+- 0 23618 22948"/>
                  <a:gd name="T5" fmla="*/ T4 w 1343"/>
                  <a:gd name="T6" fmla="+- 0 10487 10306"/>
                  <a:gd name="T7" fmla="*/ 10487 h 2045"/>
                  <a:gd name="T8" fmla="+- 0 23700 22948"/>
                  <a:gd name="T9" fmla="*/ T8 w 1343"/>
                  <a:gd name="T10" fmla="+- 0 10735 10306"/>
                  <a:gd name="T11" fmla="*/ 10735 h 2045"/>
                  <a:gd name="T12" fmla="+- 0 23710 22948"/>
                  <a:gd name="T13" fmla="*/ T12 w 1343"/>
                  <a:gd name="T14" fmla="+- 0 10752 10306"/>
                  <a:gd name="T15" fmla="*/ 10752 h 2045"/>
                  <a:gd name="T16" fmla="+- 0 23728 22948"/>
                  <a:gd name="T17" fmla="*/ T16 w 1343"/>
                  <a:gd name="T18" fmla="+- 0 10763 10306"/>
                  <a:gd name="T19" fmla="*/ 10763 h 2045"/>
                  <a:gd name="T20" fmla="+- 0 24002 22948"/>
                  <a:gd name="T21" fmla="*/ T20 w 1343"/>
                  <a:gd name="T22" fmla="+- 0 10765 10306"/>
                  <a:gd name="T23" fmla="*/ 10765 h 2045"/>
                  <a:gd name="T24" fmla="+- 0 23789 22948"/>
                  <a:gd name="T25" fmla="*/ T24 w 1343"/>
                  <a:gd name="T26" fmla="+- 0 10918 10306"/>
                  <a:gd name="T27" fmla="*/ 10918 h 2045"/>
                  <a:gd name="T28" fmla="+- 0 23775 22948"/>
                  <a:gd name="T29" fmla="*/ T28 w 1343"/>
                  <a:gd name="T30" fmla="+- 0 10934 10306"/>
                  <a:gd name="T31" fmla="*/ 10934 h 2045"/>
                  <a:gd name="T32" fmla="+- 0 23770 22948"/>
                  <a:gd name="T33" fmla="*/ T32 w 1343"/>
                  <a:gd name="T34" fmla="+- 0 10952 10306"/>
                  <a:gd name="T35" fmla="*/ 10952 h 2045"/>
                  <a:gd name="T36" fmla="+- 0 23853 22948"/>
                  <a:gd name="T37" fmla="*/ T36 w 1343"/>
                  <a:gd name="T38" fmla="+- 0 11212 10306"/>
                  <a:gd name="T39" fmla="*/ 11212 h 2045"/>
                  <a:gd name="T40" fmla="+- 0 23943 22948"/>
                  <a:gd name="T41" fmla="*/ T40 w 1343"/>
                  <a:gd name="T42" fmla="+- 0 11212 10306"/>
                  <a:gd name="T43" fmla="*/ 11212 h 2045"/>
                  <a:gd name="T44" fmla="+- 0 23866 22948"/>
                  <a:gd name="T45" fmla="*/ T44 w 1343"/>
                  <a:gd name="T46" fmla="+- 0 10969 10306"/>
                  <a:gd name="T47" fmla="*/ 10969 h 2045"/>
                  <a:gd name="T48" fmla="+- 0 24160 22948"/>
                  <a:gd name="T49" fmla="*/ T48 w 1343"/>
                  <a:gd name="T50" fmla="+- 0 10756 10306"/>
                  <a:gd name="T51" fmla="*/ 10756 h 2045"/>
                  <a:gd name="T52" fmla="+- 0 24172 22948"/>
                  <a:gd name="T53" fmla="*/ T52 w 1343"/>
                  <a:gd name="T54" fmla="+- 0 10740 10306"/>
                  <a:gd name="T55" fmla="*/ 10740 h 2045"/>
                  <a:gd name="T56" fmla="+- 0 24178 22948"/>
                  <a:gd name="T57" fmla="*/ T56 w 1343"/>
                  <a:gd name="T58" fmla="+- 0 10722 10306"/>
                  <a:gd name="T59" fmla="*/ 10722 h 2045"/>
                  <a:gd name="T60" fmla="+- 0 24169 22948"/>
                  <a:gd name="T61" fmla="*/ T60 w 1343"/>
                  <a:gd name="T62" fmla="+- 0 10698 10306"/>
                  <a:gd name="T63" fmla="*/ 10698 h 2045"/>
                  <a:gd name="T64" fmla="+- 0 24155 22948"/>
                  <a:gd name="T65" fmla="*/ T64 w 1343"/>
                  <a:gd name="T66" fmla="+- 0 10684 10306"/>
                  <a:gd name="T67" fmla="*/ 10684 h 2045"/>
                  <a:gd name="T68" fmla="+- 0 24135 22948"/>
                  <a:gd name="T69" fmla="*/ T68 w 1343"/>
                  <a:gd name="T70" fmla="+- 0 10679 10306"/>
                  <a:gd name="T71" fmla="*/ 10679 h 2045"/>
                  <a:gd name="T72" fmla="+- 0 23772 22948"/>
                  <a:gd name="T73" fmla="*/ T72 w 1343"/>
                  <a:gd name="T74" fmla="+- 0 10679 10306"/>
                  <a:gd name="T75" fmla="*/ 10679 h 2045"/>
                  <a:gd name="T76" fmla="+- 0 23710 22948"/>
                  <a:gd name="T77" fmla="*/ T76 w 1343"/>
                  <a:gd name="T78" fmla="+- 0 10487 10306"/>
                  <a:gd name="T79" fmla="*/ 10487 h 20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343" h="2045">
                    <a:moveTo>
                      <a:pt x="762" y="181"/>
                    </a:moveTo>
                    <a:lnTo>
                      <a:pt x="670" y="181"/>
                    </a:lnTo>
                    <a:lnTo>
                      <a:pt x="752" y="429"/>
                    </a:lnTo>
                    <a:lnTo>
                      <a:pt x="762" y="446"/>
                    </a:lnTo>
                    <a:lnTo>
                      <a:pt x="780" y="457"/>
                    </a:lnTo>
                    <a:lnTo>
                      <a:pt x="1054" y="459"/>
                    </a:lnTo>
                    <a:lnTo>
                      <a:pt x="841" y="612"/>
                    </a:lnTo>
                    <a:lnTo>
                      <a:pt x="827" y="628"/>
                    </a:lnTo>
                    <a:lnTo>
                      <a:pt x="822" y="646"/>
                    </a:lnTo>
                    <a:lnTo>
                      <a:pt x="905" y="906"/>
                    </a:lnTo>
                    <a:lnTo>
                      <a:pt x="995" y="906"/>
                    </a:lnTo>
                    <a:lnTo>
                      <a:pt x="918" y="663"/>
                    </a:lnTo>
                    <a:lnTo>
                      <a:pt x="1212" y="450"/>
                    </a:lnTo>
                    <a:lnTo>
                      <a:pt x="1224" y="434"/>
                    </a:lnTo>
                    <a:lnTo>
                      <a:pt x="1230" y="416"/>
                    </a:lnTo>
                    <a:lnTo>
                      <a:pt x="1221" y="392"/>
                    </a:lnTo>
                    <a:lnTo>
                      <a:pt x="1207" y="378"/>
                    </a:lnTo>
                    <a:lnTo>
                      <a:pt x="1187" y="373"/>
                    </a:lnTo>
                    <a:lnTo>
                      <a:pt x="824" y="373"/>
                    </a:lnTo>
                    <a:lnTo>
                      <a:pt x="762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7" name="Freeform 13"/>
              <p:cNvSpPr>
                <a:spLocks/>
              </p:cNvSpPr>
              <p:nvPr/>
            </p:nvSpPr>
            <p:spPr bwMode="auto">
              <a:xfrm>
                <a:off x="22948" y="10306"/>
                <a:ext cx="1343" cy="2045"/>
              </a:xfrm>
              <a:custGeom>
                <a:avLst/>
                <a:gdLst>
                  <a:gd name="T0" fmla="+- 0 23631 22948"/>
                  <a:gd name="T1" fmla="*/ T0 w 1343"/>
                  <a:gd name="T2" fmla="+- 0 11050 10306"/>
                  <a:gd name="T3" fmla="*/ 11050 h 2045"/>
                  <a:gd name="T4" fmla="+- 0 23593 22948"/>
                  <a:gd name="T5" fmla="*/ T4 w 1343"/>
                  <a:gd name="T6" fmla="+- 0 11050 10306"/>
                  <a:gd name="T7" fmla="*/ 11050 h 2045"/>
                  <a:gd name="T8" fmla="+- 0 23593 22948"/>
                  <a:gd name="T9" fmla="*/ T8 w 1343"/>
                  <a:gd name="T10" fmla="+- 0 11054 10306"/>
                  <a:gd name="T11" fmla="*/ 11054 h 2045"/>
                  <a:gd name="T12" fmla="+- 0 23631 22948"/>
                  <a:gd name="T13" fmla="*/ T12 w 1343"/>
                  <a:gd name="T14" fmla="+- 0 11054 10306"/>
                  <a:gd name="T15" fmla="*/ 11054 h 2045"/>
                  <a:gd name="T16" fmla="+- 0 23631 22948"/>
                  <a:gd name="T17" fmla="*/ T16 w 1343"/>
                  <a:gd name="T18" fmla="+- 0 11050 10306"/>
                  <a:gd name="T19" fmla="*/ 11050 h 20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43" h="2045">
                    <a:moveTo>
                      <a:pt x="683" y="744"/>
                    </a:moveTo>
                    <a:lnTo>
                      <a:pt x="645" y="744"/>
                    </a:lnTo>
                    <a:lnTo>
                      <a:pt x="645" y="748"/>
                    </a:lnTo>
                    <a:lnTo>
                      <a:pt x="683" y="748"/>
                    </a:lnTo>
                    <a:lnTo>
                      <a:pt x="683" y="7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8" name="Freeform 14"/>
              <p:cNvSpPr>
                <a:spLocks/>
              </p:cNvSpPr>
              <p:nvPr/>
            </p:nvSpPr>
            <p:spPr bwMode="auto">
              <a:xfrm>
                <a:off x="22948" y="10306"/>
                <a:ext cx="1343" cy="2045"/>
              </a:xfrm>
              <a:custGeom>
                <a:avLst/>
                <a:gdLst>
                  <a:gd name="T0" fmla="+- 0 23623 22948"/>
                  <a:gd name="T1" fmla="*/ T0 w 1343"/>
                  <a:gd name="T2" fmla="+- 0 11046 10306"/>
                  <a:gd name="T3" fmla="*/ 11046 h 2045"/>
                  <a:gd name="T4" fmla="+- 0 23606 22948"/>
                  <a:gd name="T5" fmla="*/ T4 w 1343"/>
                  <a:gd name="T6" fmla="+- 0 11046 10306"/>
                  <a:gd name="T7" fmla="*/ 11046 h 2045"/>
                  <a:gd name="T8" fmla="+- 0 23597 22948"/>
                  <a:gd name="T9" fmla="*/ T8 w 1343"/>
                  <a:gd name="T10" fmla="+- 0 11050 10306"/>
                  <a:gd name="T11" fmla="*/ 11050 h 2045"/>
                  <a:gd name="T12" fmla="+- 0 23627 22948"/>
                  <a:gd name="T13" fmla="*/ T12 w 1343"/>
                  <a:gd name="T14" fmla="+- 0 11050 10306"/>
                  <a:gd name="T15" fmla="*/ 11050 h 2045"/>
                  <a:gd name="T16" fmla="+- 0 23623 22948"/>
                  <a:gd name="T17" fmla="*/ T16 w 1343"/>
                  <a:gd name="T18" fmla="+- 0 11046 10306"/>
                  <a:gd name="T19" fmla="*/ 11046 h 20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43" h="2045">
                    <a:moveTo>
                      <a:pt x="675" y="740"/>
                    </a:moveTo>
                    <a:lnTo>
                      <a:pt x="658" y="740"/>
                    </a:lnTo>
                    <a:lnTo>
                      <a:pt x="649" y="744"/>
                    </a:lnTo>
                    <a:lnTo>
                      <a:pt x="679" y="744"/>
                    </a:lnTo>
                    <a:lnTo>
                      <a:pt x="675" y="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6757433" y="4980701"/>
              <a:ext cx="395598" cy="241272"/>
              <a:chOff x="23307" y="11784"/>
              <a:chExt cx="623" cy="380"/>
            </a:xfrm>
          </p:grpSpPr>
          <p:sp>
            <p:nvSpPr>
              <p:cNvPr id="1087" name="Freeform 16"/>
              <p:cNvSpPr>
                <a:spLocks/>
              </p:cNvSpPr>
              <p:nvPr/>
            </p:nvSpPr>
            <p:spPr bwMode="auto">
              <a:xfrm>
                <a:off x="23307" y="11784"/>
                <a:ext cx="623" cy="380"/>
              </a:xfrm>
              <a:custGeom>
                <a:avLst/>
                <a:gdLst>
                  <a:gd name="T0" fmla="+- 0 23887 23307"/>
                  <a:gd name="T1" fmla="*/ T0 w 623"/>
                  <a:gd name="T2" fmla="+- 0 11784 11784"/>
                  <a:gd name="T3" fmla="*/ 11784 h 380"/>
                  <a:gd name="T4" fmla="+- 0 23350 23307"/>
                  <a:gd name="T5" fmla="*/ T4 w 623"/>
                  <a:gd name="T6" fmla="+- 0 11784 11784"/>
                  <a:gd name="T7" fmla="*/ 11784 h 380"/>
                  <a:gd name="T8" fmla="+- 0 23328 23307"/>
                  <a:gd name="T9" fmla="*/ T8 w 623"/>
                  <a:gd name="T10" fmla="+- 0 11789 11784"/>
                  <a:gd name="T11" fmla="*/ 11789 h 380"/>
                  <a:gd name="T12" fmla="+- 0 23313 23307"/>
                  <a:gd name="T13" fmla="*/ T12 w 623"/>
                  <a:gd name="T14" fmla="+- 0 11804 11784"/>
                  <a:gd name="T15" fmla="*/ 11804 h 380"/>
                  <a:gd name="T16" fmla="+- 0 23307 23307"/>
                  <a:gd name="T17" fmla="*/ T16 w 623"/>
                  <a:gd name="T18" fmla="+- 0 11826 11784"/>
                  <a:gd name="T19" fmla="*/ 11826 h 380"/>
                  <a:gd name="T20" fmla="+- 0 23307 23307"/>
                  <a:gd name="T21" fmla="*/ T20 w 623"/>
                  <a:gd name="T22" fmla="+- 0 12121 11784"/>
                  <a:gd name="T23" fmla="*/ 12121 h 380"/>
                  <a:gd name="T24" fmla="+- 0 23313 23307"/>
                  <a:gd name="T25" fmla="*/ T24 w 623"/>
                  <a:gd name="T26" fmla="+- 0 12143 11784"/>
                  <a:gd name="T27" fmla="*/ 12143 h 380"/>
                  <a:gd name="T28" fmla="+- 0 23327 23307"/>
                  <a:gd name="T29" fmla="*/ T28 w 623"/>
                  <a:gd name="T30" fmla="+- 0 12158 11784"/>
                  <a:gd name="T31" fmla="*/ 12158 h 380"/>
                  <a:gd name="T32" fmla="+- 0 23350 23307"/>
                  <a:gd name="T33" fmla="*/ T32 w 623"/>
                  <a:gd name="T34" fmla="+- 0 12163 11784"/>
                  <a:gd name="T35" fmla="*/ 12163 h 380"/>
                  <a:gd name="T36" fmla="+- 0 23887 23307"/>
                  <a:gd name="T37" fmla="*/ T36 w 623"/>
                  <a:gd name="T38" fmla="+- 0 12163 11784"/>
                  <a:gd name="T39" fmla="*/ 12163 h 380"/>
                  <a:gd name="T40" fmla="+- 0 23909 23307"/>
                  <a:gd name="T41" fmla="*/ T40 w 623"/>
                  <a:gd name="T42" fmla="+- 0 12158 11784"/>
                  <a:gd name="T43" fmla="*/ 12158 h 380"/>
                  <a:gd name="T44" fmla="+- 0 23924 23307"/>
                  <a:gd name="T45" fmla="*/ T44 w 623"/>
                  <a:gd name="T46" fmla="+- 0 12143 11784"/>
                  <a:gd name="T47" fmla="*/ 12143 h 380"/>
                  <a:gd name="T48" fmla="+- 0 23930 23307"/>
                  <a:gd name="T49" fmla="*/ T48 w 623"/>
                  <a:gd name="T50" fmla="+- 0 12121 11784"/>
                  <a:gd name="T51" fmla="*/ 12121 h 380"/>
                  <a:gd name="T52" fmla="+- 0 23930 23307"/>
                  <a:gd name="T53" fmla="*/ T52 w 623"/>
                  <a:gd name="T54" fmla="+- 0 12078 11784"/>
                  <a:gd name="T55" fmla="*/ 12078 h 380"/>
                  <a:gd name="T56" fmla="+- 0 23392 23307"/>
                  <a:gd name="T57" fmla="*/ T56 w 623"/>
                  <a:gd name="T58" fmla="+- 0 12078 11784"/>
                  <a:gd name="T59" fmla="*/ 12078 h 380"/>
                  <a:gd name="T60" fmla="+- 0 23392 23307"/>
                  <a:gd name="T61" fmla="*/ T60 w 623"/>
                  <a:gd name="T62" fmla="+- 0 11869 11784"/>
                  <a:gd name="T63" fmla="*/ 11869 h 380"/>
                  <a:gd name="T64" fmla="+- 0 23930 23307"/>
                  <a:gd name="T65" fmla="*/ T64 w 623"/>
                  <a:gd name="T66" fmla="+- 0 11869 11784"/>
                  <a:gd name="T67" fmla="*/ 11869 h 380"/>
                  <a:gd name="T68" fmla="+- 0 23930 23307"/>
                  <a:gd name="T69" fmla="*/ T68 w 623"/>
                  <a:gd name="T70" fmla="+- 0 11826 11784"/>
                  <a:gd name="T71" fmla="*/ 11826 h 380"/>
                  <a:gd name="T72" fmla="+- 0 23924 23307"/>
                  <a:gd name="T73" fmla="*/ T72 w 623"/>
                  <a:gd name="T74" fmla="+- 0 11804 11784"/>
                  <a:gd name="T75" fmla="*/ 11804 h 380"/>
                  <a:gd name="T76" fmla="+- 0 23908 23307"/>
                  <a:gd name="T77" fmla="*/ T76 w 623"/>
                  <a:gd name="T78" fmla="+- 0 11789 11784"/>
                  <a:gd name="T79" fmla="*/ 11789 h 380"/>
                  <a:gd name="T80" fmla="+- 0 23887 23307"/>
                  <a:gd name="T81" fmla="*/ T80 w 623"/>
                  <a:gd name="T82" fmla="+- 0 11784 11784"/>
                  <a:gd name="T83" fmla="*/ 11784 h 380"/>
                  <a:gd name="T84" fmla="+- 0 23887 23307"/>
                  <a:gd name="T85" fmla="*/ T84 w 623"/>
                  <a:gd name="T86" fmla="+- 0 11784 11784"/>
                  <a:gd name="T87" fmla="*/ 11784 h 3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623" h="380">
                    <a:moveTo>
                      <a:pt x="580" y="0"/>
                    </a:moveTo>
                    <a:lnTo>
                      <a:pt x="43" y="0"/>
                    </a:lnTo>
                    <a:lnTo>
                      <a:pt x="21" y="5"/>
                    </a:lnTo>
                    <a:lnTo>
                      <a:pt x="6" y="20"/>
                    </a:lnTo>
                    <a:lnTo>
                      <a:pt x="0" y="42"/>
                    </a:lnTo>
                    <a:lnTo>
                      <a:pt x="0" y="337"/>
                    </a:lnTo>
                    <a:lnTo>
                      <a:pt x="6" y="359"/>
                    </a:lnTo>
                    <a:lnTo>
                      <a:pt x="20" y="374"/>
                    </a:lnTo>
                    <a:lnTo>
                      <a:pt x="43" y="379"/>
                    </a:lnTo>
                    <a:lnTo>
                      <a:pt x="580" y="379"/>
                    </a:lnTo>
                    <a:lnTo>
                      <a:pt x="602" y="374"/>
                    </a:lnTo>
                    <a:lnTo>
                      <a:pt x="617" y="359"/>
                    </a:lnTo>
                    <a:lnTo>
                      <a:pt x="623" y="337"/>
                    </a:lnTo>
                    <a:lnTo>
                      <a:pt x="623" y="294"/>
                    </a:lnTo>
                    <a:lnTo>
                      <a:pt x="85" y="294"/>
                    </a:lnTo>
                    <a:lnTo>
                      <a:pt x="85" y="85"/>
                    </a:lnTo>
                    <a:lnTo>
                      <a:pt x="623" y="85"/>
                    </a:lnTo>
                    <a:lnTo>
                      <a:pt x="623" y="42"/>
                    </a:lnTo>
                    <a:lnTo>
                      <a:pt x="617" y="20"/>
                    </a:lnTo>
                    <a:lnTo>
                      <a:pt x="601" y="5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8" name="Freeform 17"/>
              <p:cNvSpPr>
                <a:spLocks/>
              </p:cNvSpPr>
              <p:nvPr/>
            </p:nvSpPr>
            <p:spPr bwMode="auto">
              <a:xfrm>
                <a:off x="23307" y="11784"/>
                <a:ext cx="623" cy="380"/>
              </a:xfrm>
              <a:custGeom>
                <a:avLst/>
                <a:gdLst>
                  <a:gd name="T0" fmla="+- 0 23930 23307"/>
                  <a:gd name="T1" fmla="*/ T0 w 623"/>
                  <a:gd name="T2" fmla="+- 0 11869 11784"/>
                  <a:gd name="T3" fmla="*/ 11869 h 380"/>
                  <a:gd name="T4" fmla="+- 0 23845 23307"/>
                  <a:gd name="T5" fmla="*/ T4 w 623"/>
                  <a:gd name="T6" fmla="+- 0 11869 11784"/>
                  <a:gd name="T7" fmla="*/ 11869 h 380"/>
                  <a:gd name="T8" fmla="+- 0 23845 23307"/>
                  <a:gd name="T9" fmla="*/ T8 w 623"/>
                  <a:gd name="T10" fmla="+- 0 12078 11784"/>
                  <a:gd name="T11" fmla="*/ 12078 h 380"/>
                  <a:gd name="T12" fmla="+- 0 23930 23307"/>
                  <a:gd name="T13" fmla="*/ T12 w 623"/>
                  <a:gd name="T14" fmla="+- 0 12078 11784"/>
                  <a:gd name="T15" fmla="*/ 12078 h 380"/>
                  <a:gd name="T16" fmla="+- 0 23930 23307"/>
                  <a:gd name="T17" fmla="*/ T16 w 623"/>
                  <a:gd name="T18" fmla="+- 0 11869 11784"/>
                  <a:gd name="T19" fmla="*/ 11869 h 3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3" h="380">
                    <a:moveTo>
                      <a:pt x="623" y="85"/>
                    </a:moveTo>
                    <a:lnTo>
                      <a:pt x="538" y="85"/>
                    </a:lnTo>
                    <a:lnTo>
                      <a:pt x="538" y="294"/>
                    </a:lnTo>
                    <a:lnTo>
                      <a:pt x="623" y="294"/>
                    </a:lnTo>
                    <a:lnTo>
                      <a:pt x="623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101285" y="3333112"/>
            <a:ext cx="356864" cy="356194"/>
            <a:chOff x="24204" y="13906"/>
            <a:chExt cx="562" cy="561"/>
          </a:xfrm>
        </p:grpSpPr>
        <p:sp>
          <p:nvSpPr>
            <p:cNvPr id="1079" name="Freeform 20"/>
            <p:cNvSpPr>
              <a:spLocks/>
            </p:cNvSpPr>
            <p:nvPr/>
          </p:nvSpPr>
          <p:spPr bwMode="auto">
            <a:xfrm>
              <a:off x="24204" y="13906"/>
              <a:ext cx="562" cy="561"/>
            </a:xfrm>
            <a:custGeom>
              <a:avLst/>
              <a:gdLst>
                <a:gd name="T0" fmla="+- 0 24690 24204"/>
                <a:gd name="T1" fmla="*/ T0 w 562"/>
                <a:gd name="T2" fmla="+- 0 14379 13906"/>
                <a:gd name="T3" fmla="*/ 14379 h 561"/>
                <a:gd name="T4" fmla="+- 0 24361 24204"/>
                <a:gd name="T5" fmla="*/ T4 w 562"/>
                <a:gd name="T6" fmla="+- 0 14379 13906"/>
                <a:gd name="T7" fmla="*/ 14379 h 561"/>
                <a:gd name="T8" fmla="+- 0 24378 24204"/>
                <a:gd name="T9" fmla="*/ T8 w 562"/>
                <a:gd name="T10" fmla="+- 0 14389 13906"/>
                <a:gd name="T11" fmla="*/ 14389 h 561"/>
                <a:gd name="T12" fmla="+- 0 24396 24204"/>
                <a:gd name="T13" fmla="*/ T12 w 562"/>
                <a:gd name="T14" fmla="+- 0 14399 13906"/>
                <a:gd name="T15" fmla="*/ 14399 h 561"/>
                <a:gd name="T16" fmla="+- 0 24415 24204"/>
                <a:gd name="T17" fmla="*/ T16 w 562"/>
                <a:gd name="T18" fmla="+- 0 14405 13906"/>
                <a:gd name="T19" fmla="*/ 14405 h 561"/>
                <a:gd name="T20" fmla="+- 0 24434 24204"/>
                <a:gd name="T21" fmla="*/ T20 w 562"/>
                <a:gd name="T22" fmla="+- 0 14410 13906"/>
                <a:gd name="T23" fmla="*/ 14410 h 561"/>
                <a:gd name="T24" fmla="+- 0 24436 24204"/>
                <a:gd name="T25" fmla="*/ T24 w 562"/>
                <a:gd name="T26" fmla="+- 0 14466 13906"/>
                <a:gd name="T27" fmla="*/ 14466 h 561"/>
                <a:gd name="T28" fmla="+- 0 24533 24204"/>
                <a:gd name="T29" fmla="*/ T28 w 562"/>
                <a:gd name="T30" fmla="+- 0 14466 13906"/>
                <a:gd name="T31" fmla="*/ 14466 h 561"/>
                <a:gd name="T32" fmla="+- 0 24533 24204"/>
                <a:gd name="T33" fmla="*/ T32 w 562"/>
                <a:gd name="T34" fmla="+- 0 14410 13906"/>
                <a:gd name="T35" fmla="*/ 14410 h 561"/>
                <a:gd name="T36" fmla="+- 0 24553 24204"/>
                <a:gd name="T37" fmla="*/ T36 w 562"/>
                <a:gd name="T38" fmla="+- 0 14405 13906"/>
                <a:gd name="T39" fmla="*/ 14405 h 561"/>
                <a:gd name="T40" fmla="+- 0 24572 24204"/>
                <a:gd name="T41" fmla="*/ T40 w 562"/>
                <a:gd name="T42" fmla="+- 0 14399 13906"/>
                <a:gd name="T43" fmla="*/ 14399 h 561"/>
                <a:gd name="T44" fmla="+- 0 24590 24204"/>
                <a:gd name="T45" fmla="*/ T44 w 562"/>
                <a:gd name="T46" fmla="+- 0 14391 13906"/>
                <a:gd name="T47" fmla="*/ 14391 h 561"/>
                <a:gd name="T48" fmla="+- 0 24607 24204"/>
                <a:gd name="T49" fmla="*/ T48 w 562"/>
                <a:gd name="T50" fmla="+- 0 14381 13906"/>
                <a:gd name="T51" fmla="*/ 14381 h 561"/>
                <a:gd name="T52" fmla="+- 0 24688 24204"/>
                <a:gd name="T53" fmla="*/ T52 w 562"/>
                <a:gd name="T54" fmla="+- 0 14381 13906"/>
                <a:gd name="T55" fmla="*/ 14381 h 561"/>
                <a:gd name="T56" fmla="+- 0 24690 24204"/>
                <a:gd name="T57" fmla="*/ T56 w 562"/>
                <a:gd name="T58" fmla="+- 0 14379 13906"/>
                <a:gd name="T59" fmla="*/ 14379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562" h="561">
                  <a:moveTo>
                    <a:pt x="486" y="473"/>
                  </a:moveTo>
                  <a:lnTo>
                    <a:pt x="157" y="473"/>
                  </a:lnTo>
                  <a:lnTo>
                    <a:pt x="174" y="483"/>
                  </a:lnTo>
                  <a:lnTo>
                    <a:pt x="192" y="493"/>
                  </a:lnTo>
                  <a:lnTo>
                    <a:pt x="211" y="499"/>
                  </a:lnTo>
                  <a:lnTo>
                    <a:pt x="230" y="504"/>
                  </a:lnTo>
                  <a:lnTo>
                    <a:pt x="232" y="560"/>
                  </a:lnTo>
                  <a:lnTo>
                    <a:pt x="329" y="560"/>
                  </a:lnTo>
                  <a:lnTo>
                    <a:pt x="329" y="504"/>
                  </a:lnTo>
                  <a:lnTo>
                    <a:pt x="349" y="499"/>
                  </a:lnTo>
                  <a:lnTo>
                    <a:pt x="368" y="493"/>
                  </a:lnTo>
                  <a:lnTo>
                    <a:pt x="386" y="485"/>
                  </a:lnTo>
                  <a:lnTo>
                    <a:pt x="403" y="475"/>
                  </a:lnTo>
                  <a:lnTo>
                    <a:pt x="484" y="475"/>
                  </a:lnTo>
                  <a:lnTo>
                    <a:pt x="486" y="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0" name="Freeform 21"/>
            <p:cNvSpPr>
              <a:spLocks/>
            </p:cNvSpPr>
            <p:nvPr/>
          </p:nvSpPr>
          <p:spPr bwMode="auto">
            <a:xfrm>
              <a:off x="24204" y="13906"/>
              <a:ext cx="562" cy="561"/>
            </a:xfrm>
            <a:custGeom>
              <a:avLst/>
              <a:gdLst>
                <a:gd name="T0" fmla="+- 0 24252 24204"/>
                <a:gd name="T1" fmla="*/ T0 w 562"/>
                <a:gd name="T2" fmla="+- 0 14023 13906"/>
                <a:gd name="T3" fmla="*/ 14023 h 561"/>
                <a:gd name="T4" fmla="+- 0 24281 24204"/>
                <a:gd name="T5" fmla="*/ T4 w 562"/>
                <a:gd name="T6" fmla="+- 0 14079 13906"/>
                <a:gd name="T7" fmla="*/ 14079 h 561"/>
                <a:gd name="T8" fmla="+- 0 24266 24204"/>
                <a:gd name="T9" fmla="*/ T8 w 562"/>
                <a:gd name="T10" fmla="+- 0 14117 13906"/>
                <a:gd name="T11" fmla="*/ 14117 h 561"/>
                <a:gd name="T12" fmla="+- 0 24204 24204"/>
                <a:gd name="T13" fmla="*/ T12 w 562"/>
                <a:gd name="T14" fmla="+- 0 14138 13906"/>
                <a:gd name="T15" fmla="*/ 14138 h 561"/>
                <a:gd name="T16" fmla="+- 0 24260 24204"/>
                <a:gd name="T17" fmla="*/ T16 w 562"/>
                <a:gd name="T18" fmla="+- 0 14236 13906"/>
                <a:gd name="T19" fmla="*/ 14236 h 561"/>
                <a:gd name="T20" fmla="+- 0 24272 24204"/>
                <a:gd name="T21" fmla="*/ T20 w 562"/>
                <a:gd name="T22" fmla="+- 0 14273 13906"/>
                <a:gd name="T23" fmla="*/ 14273 h 561"/>
                <a:gd name="T24" fmla="+- 0 24291 24204"/>
                <a:gd name="T25" fmla="*/ T24 w 562"/>
                <a:gd name="T26" fmla="+- 0 14310 13906"/>
                <a:gd name="T27" fmla="*/ 14310 h 561"/>
                <a:gd name="T28" fmla="+- 0 24321 24204"/>
                <a:gd name="T29" fmla="*/ T28 w 562"/>
                <a:gd name="T30" fmla="+- 0 14420 13906"/>
                <a:gd name="T31" fmla="*/ 14420 h 561"/>
                <a:gd name="T32" fmla="+- 0 24690 24204"/>
                <a:gd name="T33" fmla="*/ T32 w 562"/>
                <a:gd name="T34" fmla="+- 0 14379 13906"/>
                <a:gd name="T35" fmla="*/ 14379 h 561"/>
                <a:gd name="T36" fmla="+- 0 24695 24204"/>
                <a:gd name="T37" fmla="*/ T36 w 562"/>
                <a:gd name="T38" fmla="+- 0 14328 13906"/>
                <a:gd name="T39" fmla="*/ 14328 h 561"/>
                <a:gd name="T40" fmla="+- 0 24465 24204"/>
                <a:gd name="T41" fmla="*/ T40 w 562"/>
                <a:gd name="T42" fmla="+- 0 14326 13906"/>
                <a:gd name="T43" fmla="*/ 14326 h 561"/>
                <a:gd name="T44" fmla="+- 0 24455 24204"/>
                <a:gd name="T45" fmla="*/ T44 w 562"/>
                <a:gd name="T46" fmla="+- 0 14325 13906"/>
                <a:gd name="T47" fmla="*/ 14325 h 561"/>
                <a:gd name="T48" fmla="+- 0 24449 24204"/>
                <a:gd name="T49" fmla="*/ T48 w 562"/>
                <a:gd name="T50" fmla="+- 0 14323 13906"/>
                <a:gd name="T51" fmla="*/ 14323 h 561"/>
                <a:gd name="T52" fmla="+- 0 24443 24204"/>
                <a:gd name="T53" fmla="*/ T52 w 562"/>
                <a:gd name="T54" fmla="+- 0 14321 13906"/>
                <a:gd name="T55" fmla="*/ 14321 h 561"/>
                <a:gd name="T56" fmla="+- 0 24426 24204"/>
                <a:gd name="T57" fmla="*/ T56 w 562"/>
                <a:gd name="T58" fmla="+- 0 14316 13906"/>
                <a:gd name="T59" fmla="*/ 14316 h 561"/>
                <a:gd name="T60" fmla="+- 0 24417 24204"/>
                <a:gd name="T61" fmla="*/ T60 w 562"/>
                <a:gd name="T62" fmla="+- 0 14311 13906"/>
                <a:gd name="T63" fmla="*/ 14311 h 561"/>
                <a:gd name="T64" fmla="+- 0 24413 24204"/>
                <a:gd name="T65" fmla="*/ T64 w 562"/>
                <a:gd name="T66" fmla="+- 0 14310 13906"/>
                <a:gd name="T67" fmla="*/ 14310 h 561"/>
                <a:gd name="T68" fmla="+- 0 24410 24204"/>
                <a:gd name="T69" fmla="*/ T68 w 562"/>
                <a:gd name="T70" fmla="+- 0 14306 13906"/>
                <a:gd name="T71" fmla="*/ 14306 h 561"/>
                <a:gd name="T72" fmla="+- 0 24405 24204"/>
                <a:gd name="T73" fmla="*/ T72 w 562"/>
                <a:gd name="T74" fmla="+- 0 14303 13906"/>
                <a:gd name="T75" fmla="*/ 14303 h 561"/>
                <a:gd name="T76" fmla="+- 0 24397 24204"/>
                <a:gd name="T77" fmla="*/ T76 w 562"/>
                <a:gd name="T78" fmla="+- 0 14298 13906"/>
                <a:gd name="T79" fmla="*/ 14298 h 561"/>
                <a:gd name="T80" fmla="+- 0 24394 24204"/>
                <a:gd name="T81" fmla="*/ T80 w 562"/>
                <a:gd name="T82" fmla="+- 0 14295 13906"/>
                <a:gd name="T83" fmla="*/ 14295 h 561"/>
                <a:gd name="T84" fmla="+- 0 24392 24204"/>
                <a:gd name="T85" fmla="*/ T84 w 562"/>
                <a:gd name="T86" fmla="+- 0 14293 13906"/>
                <a:gd name="T87" fmla="*/ 14293 h 561"/>
                <a:gd name="T88" fmla="+- 0 24387 24204"/>
                <a:gd name="T89" fmla="*/ T88 w 562"/>
                <a:gd name="T90" fmla="+- 0 14288 13906"/>
                <a:gd name="T91" fmla="*/ 14288 h 561"/>
                <a:gd name="T92" fmla="+- 0 24377 24204"/>
                <a:gd name="T93" fmla="*/ T92 w 562"/>
                <a:gd name="T94" fmla="+- 0 14278 13906"/>
                <a:gd name="T95" fmla="*/ 14278 h 561"/>
                <a:gd name="T96" fmla="+- 0 24375 24204"/>
                <a:gd name="T97" fmla="*/ T96 w 562"/>
                <a:gd name="T98" fmla="+- 0 14277 13906"/>
                <a:gd name="T99" fmla="*/ 14277 h 561"/>
                <a:gd name="T100" fmla="+- 0 24370 24204"/>
                <a:gd name="T101" fmla="*/ T100 w 562"/>
                <a:gd name="T102" fmla="+- 0 14270 13906"/>
                <a:gd name="T103" fmla="*/ 14270 h 561"/>
                <a:gd name="T104" fmla="+- 0 24364 24204"/>
                <a:gd name="T105" fmla="*/ T104 w 562"/>
                <a:gd name="T106" fmla="+- 0 14260 13906"/>
                <a:gd name="T107" fmla="*/ 14260 h 561"/>
                <a:gd name="T108" fmla="+- 0 24360 24204"/>
                <a:gd name="T109" fmla="*/ T108 w 562"/>
                <a:gd name="T110" fmla="+- 0 14254 13906"/>
                <a:gd name="T111" fmla="*/ 14254 h 561"/>
                <a:gd name="T112" fmla="+- 0 24354 24204"/>
                <a:gd name="T113" fmla="*/ T112 w 562"/>
                <a:gd name="T114" fmla="+- 0 14244 13906"/>
                <a:gd name="T115" fmla="*/ 14244 h 561"/>
                <a:gd name="T116" fmla="+- 0 24348 24204"/>
                <a:gd name="T117" fmla="*/ T116 w 562"/>
                <a:gd name="T118" fmla="+- 0 14222 13906"/>
                <a:gd name="T119" fmla="*/ 14222 h 561"/>
                <a:gd name="T120" fmla="+- 0 24346 24204"/>
                <a:gd name="T121" fmla="*/ T120 w 562"/>
                <a:gd name="T122" fmla="+- 0 14217 13906"/>
                <a:gd name="T123" fmla="*/ 14217 h 561"/>
                <a:gd name="T124" fmla="+- 0 24345 24204"/>
                <a:gd name="T125" fmla="*/ T124 w 562"/>
                <a:gd name="T126" fmla="+- 0 14211 13906"/>
                <a:gd name="T127" fmla="*/ 14211 h 561"/>
                <a:gd name="T128" fmla="+- 0 24345 24204"/>
                <a:gd name="T129" fmla="*/ T128 w 562"/>
                <a:gd name="T130" fmla="+- 0 14208 13906"/>
                <a:gd name="T131" fmla="*/ 14208 h 561"/>
                <a:gd name="T132" fmla="+- 0 24344 24204"/>
                <a:gd name="T133" fmla="*/ T132 w 562"/>
                <a:gd name="T134" fmla="+- 0 14204 13906"/>
                <a:gd name="T135" fmla="*/ 14204 h 561"/>
                <a:gd name="T136" fmla="+- 0 24343 24204"/>
                <a:gd name="T137" fmla="*/ T136 w 562"/>
                <a:gd name="T138" fmla="+- 0 14198 13906"/>
                <a:gd name="T139" fmla="*/ 14198 h 561"/>
                <a:gd name="T140" fmla="+- 0 24343 24204"/>
                <a:gd name="T141" fmla="*/ T140 w 562"/>
                <a:gd name="T142" fmla="+- 0 14178 13906"/>
                <a:gd name="T143" fmla="*/ 14178 h 561"/>
                <a:gd name="T144" fmla="+- 0 24344 24204"/>
                <a:gd name="T145" fmla="*/ T144 w 562"/>
                <a:gd name="T146" fmla="+- 0 14173 13906"/>
                <a:gd name="T147" fmla="*/ 14173 h 561"/>
                <a:gd name="T148" fmla="+- 0 24344 24204"/>
                <a:gd name="T149" fmla="*/ T148 w 562"/>
                <a:gd name="T150" fmla="+- 0 14170 13906"/>
                <a:gd name="T151" fmla="*/ 14170 h 561"/>
                <a:gd name="T152" fmla="+- 0 24345 24204"/>
                <a:gd name="T153" fmla="*/ T152 w 562"/>
                <a:gd name="T154" fmla="+- 0 14165 13906"/>
                <a:gd name="T155" fmla="*/ 14165 h 561"/>
                <a:gd name="T156" fmla="+- 0 24346 24204"/>
                <a:gd name="T157" fmla="*/ T156 w 562"/>
                <a:gd name="T158" fmla="+- 0 14155 13906"/>
                <a:gd name="T159" fmla="*/ 14155 h 561"/>
                <a:gd name="T160" fmla="+- 0 24347 24204"/>
                <a:gd name="T161" fmla="*/ T160 w 562"/>
                <a:gd name="T162" fmla="+- 0 14151 13906"/>
                <a:gd name="T163" fmla="*/ 14151 h 561"/>
                <a:gd name="T164" fmla="+- 0 24349 24204"/>
                <a:gd name="T165" fmla="*/ T164 w 562"/>
                <a:gd name="T166" fmla="+- 0 14146 13906"/>
                <a:gd name="T167" fmla="*/ 14146 h 561"/>
                <a:gd name="T168" fmla="+- 0 24352 24204"/>
                <a:gd name="T169" fmla="*/ T168 w 562"/>
                <a:gd name="T170" fmla="+- 0 14137 13906"/>
                <a:gd name="T171" fmla="*/ 14137 h 561"/>
                <a:gd name="T172" fmla="+- 0 24360 24204"/>
                <a:gd name="T173" fmla="*/ T172 w 562"/>
                <a:gd name="T174" fmla="+- 0 14118 13906"/>
                <a:gd name="T175" fmla="*/ 14118 h 561"/>
                <a:gd name="T176" fmla="+- 0 24362 24204"/>
                <a:gd name="T177" fmla="*/ T176 w 562"/>
                <a:gd name="T178" fmla="+- 0 14115 13906"/>
                <a:gd name="T179" fmla="*/ 14115 h 561"/>
                <a:gd name="T180" fmla="+- 0 24363 24204"/>
                <a:gd name="T181" fmla="*/ T180 w 562"/>
                <a:gd name="T182" fmla="+- 0 14114 13906"/>
                <a:gd name="T183" fmla="*/ 14114 h 561"/>
                <a:gd name="T184" fmla="+- 0 24368 24204"/>
                <a:gd name="T185" fmla="*/ T184 w 562"/>
                <a:gd name="T186" fmla="+- 0 14107 13906"/>
                <a:gd name="T187" fmla="*/ 14107 h 561"/>
                <a:gd name="T188" fmla="+- 0 24374 24204"/>
                <a:gd name="T189" fmla="*/ T188 w 562"/>
                <a:gd name="T190" fmla="+- 0 14099 13906"/>
                <a:gd name="T191" fmla="*/ 14099 h 561"/>
                <a:gd name="T192" fmla="+- 0 24378 24204"/>
                <a:gd name="T193" fmla="*/ T192 w 562"/>
                <a:gd name="T194" fmla="+- 0 14094 13906"/>
                <a:gd name="T195" fmla="*/ 14094 h 561"/>
                <a:gd name="T196" fmla="+- 0 24387 24204"/>
                <a:gd name="T197" fmla="*/ T196 w 562"/>
                <a:gd name="T198" fmla="+- 0 14084 13906"/>
                <a:gd name="T199" fmla="*/ 14084 h 561"/>
                <a:gd name="T200" fmla="+- 0 24393 24204"/>
                <a:gd name="T201" fmla="*/ T200 w 562"/>
                <a:gd name="T202" fmla="+- 0 14079 13906"/>
                <a:gd name="T203" fmla="*/ 14079 h 561"/>
                <a:gd name="T204" fmla="+- 0 24401 24204"/>
                <a:gd name="T205" fmla="*/ T204 w 562"/>
                <a:gd name="T206" fmla="+- 0 14072 13906"/>
                <a:gd name="T207" fmla="*/ 14072 h 561"/>
                <a:gd name="T208" fmla="+- 0 24409 24204"/>
                <a:gd name="T209" fmla="*/ T208 w 562"/>
                <a:gd name="T210" fmla="+- 0 14067 13906"/>
                <a:gd name="T211" fmla="*/ 14067 h 561"/>
                <a:gd name="T212" fmla="+- 0 24412 24204"/>
                <a:gd name="T213" fmla="*/ T212 w 562"/>
                <a:gd name="T214" fmla="+- 0 14064 13906"/>
                <a:gd name="T215" fmla="*/ 14064 h 561"/>
                <a:gd name="T216" fmla="+- 0 24416 24204"/>
                <a:gd name="T217" fmla="*/ T216 w 562"/>
                <a:gd name="T218" fmla="+- 0 14062 13906"/>
                <a:gd name="T219" fmla="*/ 14062 h 561"/>
                <a:gd name="T220" fmla="+- 0 24434 24204"/>
                <a:gd name="T221" fmla="*/ T220 w 562"/>
                <a:gd name="T222" fmla="+- 0 14054 13906"/>
                <a:gd name="T223" fmla="*/ 14054 h 561"/>
                <a:gd name="T224" fmla="+- 0 24448 24204"/>
                <a:gd name="T225" fmla="*/ T224 w 562"/>
                <a:gd name="T226" fmla="+- 0 14049 13906"/>
                <a:gd name="T227" fmla="*/ 14049 h 561"/>
                <a:gd name="T228" fmla="+- 0 24455 24204"/>
                <a:gd name="T229" fmla="*/ T228 w 562"/>
                <a:gd name="T230" fmla="+- 0 14048 13906"/>
                <a:gd name="T231" fmla="*/ 14048 h 561"/>
                <a:gd name="T232" fmla="+- 0 24463 24204"/>
                <a:gd name="T233" fmla="*/ T232 w 562"/>
                <a:gd name="T234" fmla="+- 0 14046 13906"/>
                <a:gd name="T235" fmla="*/ 14046 h 561"/>
                <a:gd name="T236" fmla="+- 0 24476 24204"/>
                <a:gd name="T237" fmla="*/ T236 w 562"/>
                <a:gd name="T238" fmla="+- 0 14044 13906"/>
                <a:gd name="T239" fmla="*/ 14044 h 561"/>
                <a:gd name="T240" fmla="+- 0 24718 24204"/>
                <a:gd name="T241" fmla="*/ T240 w 562"/>
                <a:gd name="T242" fmla="+- 0 14023 13906"/>
                <a:gd name="T243" fmla="*/ 14023 h 561"/>
                <a:gd name="T244" fmla="+- 0 24362 24204"/>
                <a:gd name="T245" fmla="*/ T244 w 562"/>
                <a:gd name="T246" fmla="+- 0 13993 13906"/>
                <a:gd name="T247" fmla="*/ 13993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562" h="561">
                  <a:moveTo>
                    <a:pt x="117" y="48"/>
                  </a:moveTo>
                  <a:lnTo>
                    <a:pt x="48" y="117"/>
                  </a:lnTo>
                  <a:lnTo>
                    <a:pt x="88" y="156"/>
                  </a:lnTo>
                  <a:lnTo>
                    <a:pt x="77" y="173"/>
                  </a:lnTo>
                  <a:lnTo>
                    <a:pt x="69" y="191"/>
                  </a:lnTo>
                  <a:lnTo>
                    <a:pt x="62" y="211"/>
                  </a:lnTo>
                  <a:lnTo>
                    <a:pt x="57" y="231"/>
                  </a:lnTo>
                  <a:lnTo>
                    <a:pt x="0" y="232"/>
                  </a:lnTo>
                  <a:lnTo>
                    <a:pt x="0" y="330"/>
                  </a:lnTo>
                  <a:lnTo>
                    <a:pt x="56" y="330"/>
                  </a:lnTo>
                  <a:lnTo>
                    <a:pt x="62" y="349"/>
                  </a:lnTo>
                  <a:lnTo>
                    <a:pt x="68" y="367"/>
                  </a:lnTo>
                  <a:lnTo>
                    <a:pt x="77" y="386"/>
                  </a:lnTo>
                  <a:lnTo>
                    <a:pt x="87" y="404"/>
                  </a:lnTo>
                  <a:lnTo>
                    <a:pt x="48" y="445"/>
                  </a:lnTo>
                  <a:lnTo>
                    <a:pt x="117" y="514"/>
                  </a:lnTo>
                  <a:lnTo>
                    <a:pt x="157" y="473"/>
                  </a:lnTo>
                  <a:lnTo>
                    <a:pt x="486" y="473"/>
                  </a:lnTo>
                  <a:lnTo>
                    <a:pt x="514" y="445"/>
                  </a:lnTo>
                  <a:lnTo>
                    <a:pt x="491" y="422"/>
                  </a:lnTo>
                  <a:lnTo>
                    <a:pt x="265" y="422"/>
                  </a:lnTo>
                  <a:lnTo>
                    <a:pt x="261" y="420"/>
                  </a:lnTo>
                  <a:lnTo>
                    <a:pt x="253" y="420"/>
                  </a:lnTo>
                  <a:lnTo>
                    <a:pt x="251" y="419"/>
                  </a:lnTo>
                  <a:lnTo>
                    <a:pt x="247" y="419"/>
                  </a:lnTo>
                  <a:lnTo>
                    <a:pt x="245" y="417"/>
                  </a:lnTo>
                  <a:lnTo>
                    <a:pt x="241" y="417"/>
                  </a:lnTo>
                  <a:lnTo>
                    <a:pt x="239" y="415"/>
                  </a:lnTo>
                  <a:lnTo>
                    <a:pt x="230" y="414"/>
                  </a:lnTo>
                  <a:lnTo>
                    <a:pt x="222" y="410"/>
                  </a:lnTo>
                  <a:lnTo>
                    <a:pt x="215" y="405"/>
                  </a:lnTo>
                  <a:lnTo>
                    <a:pt x="213" y="405"/>
                  </a:lnTo>
                  <a:lnTo>
                    <a:pt x="210" y="404"/>
                  </a:lnTo>
                  <a:lnTo>
                    <a:pt x="209" y="404"/>
                  </a:lnTo>
                  <a:lnTo>
                    <a:pt x="208" y="402"/>
                  </a:lnTo>
                  <a:lnTo>
                    <a:pt x="206" y="400"/>
                  </a:lnTo>
                  <a:lnTo>
                    <a:pt x="205" y="400"/>
                  </a:lnTo>
                  <a:lnTo>
                    <a:pt x="201" y="397"/>
                  </a:lnTo>
                  <a:lnTo>
                    <a:pt x="197" y="395"/>
                  </a:lnTo>
                  <a:lnTo>
                    <a:pt x="193" y="392"/>
                  </a:lnTo>
                  <a:lnTo>
                    <a:pt x="192" y="391"/>
                  </a:lnTo>
                  <a:lnTo>
                    <a:pt x="190" y="389"/>
                  </a:lnTo>
                  <a:lnTo>
                    <a:pt x="189" y="389"/>
                  </a:lnTo>
                  <a:lnTo>
                    <a:pt x="188" y="387"/>
                  </a:lnTo>
                  <a:lnTo>
                    <a:pt x="183" y="382"/>
                  </a:lnTo>
                  <a:lnTo>
                    <a:pt x="178" y="379"/>
                  </a:lnTo>
                  <a:lnTo>
                    <a:pt x="173" y="372"/>
                  </a:lnTo>
                  <a:lnTo>
                    <a:pt x="172" y="371"/>
                  </a:lnTo>
                  <a:lnTo>
                    <a:pt x="171" y="371"/>
                  </a:lnTo>
                  <a:lnTo>
                    <a:pt x="170" y="369"/>
                  </a:lnTo>
                  <a:lnTo>
                    <a:pt x="166" y="364"/>
                  </a:lnTo>
                  <a:lnTo>
                    <a:pt x="164" y="361"/>
                  </a:lnTo>
                  <a:lnTo>
                    <a:pt x="160" y="354"/>
                  </a:lnTo>
                  <a:lnTo>
                    <a:pt x="158" y="351"/>
                  </a:lnTo>
                  <a:lnTo>
                    <a:pt x="156" y="348"/>
                  </a:lnTo>
                  <a:lnTo>
                    <a:pt x="155" y="346"/>
                  </a:lnTo>
                  <a:lnTo>
                    <a:pt x="150" y="338"/>
                  </a:lnTo>
                  <a:lnTo>
                    <a:pt x="146" y="328"/>
                  </a:lnTo>
                  <a:lnTo>
                    <a:pt x="144" y="316"/>
                  </a:lnTo>
                  <a:lnTo>
                    <a:pt x="143" y="315"/>
                  </a:lnTo>
                  <a:lnTo>
                    <a:pt x="142" y="311"/>
                  </a:lnTo>
                  <a:lnTo>
                    <a:pt x="142" y="308"/>
                  </a:lnTo>
                  <a:lnTo>
                    <a:pt x="141" y="305"/>
                  </a:lnTo>
                  <a:lnTo>
                    <a:pt x="141" y="303"/>
                  </a:lnTo>
                  <a:lnTo>
                    <a:pt x="141" y="302"/>
                  </a:lnTo>
                  <a:lnTo>
                    <a:pt x="140" y="300"/>
                  </a:lnTo>
                  <a:lnTo>
                    <a:pt x="140" y="298"/>
                  </a:lnTo>
                  <a:lnTo>
                    <a:pt x="140" y="295"/>
                  </a:lnTo>
                  <a:lnTo>
                    <a:pt x="139" y="292"/>
                  </a:lnTo>
                  <a:lnTo>
                    <a:pt x="139" y="287"/>
                  </a:lnTo>
                  <a:lnTo>
                    <a:pt x="139" y="272"/>
                  </a:lnTo>
                  <a:lnTo>
                    <a:pt x="139" y="269"/>
                  </a:lnTo>
                  <a:lnTo>
                    <a:pt x="140" y="267"/>
                  </a:lnTo>
                  <a:lnTo>
                    <a:pt x="140" y="265"/>
                  </a:lnTo>
                  <a:lnTo>
                    <a:pt x="140" y="264"/>
                  </a:lnTo>
                  <a:lnTo>
                    <a:pt x="140" y="260"/>
                  </a:lnTo>
                  <a:lnTo>
                    <a:pt x="141" y="259"/>
                  </a:lnTo>
                  <a:lnTo>
                    <a:pt x="142" y="252"/>
                  </a:lnTo>
                  <a:lnTo>
                    <a:pt x="142" y="249"/>
                  </a:lnTo>
                  <a:lnTo>
                    <a:pt x="143" y="247"/>
                  </a:lnTo>
                  <a:lnTo>
                    <a:pt x="143" y="245"/>
                  </a:lnTo>
                  <a:lnTo>
                    <a:pt x="144" y="244"/>
                  </a:lnTo>
                  <a:lnTo>
                    <a:pt x="145" y="240"/>
                  </a:lnTo>
                  <a:lnTo>
                    <a:pt x="145" y="239"/>
                  </a:lnTo>
                  <a:lnTo>
                    <a:pt x="148" y="231"/>
                  </a:lnTo>
                  <a:lnTo>
                    <a:pt x="151" y="222"/>
                  </a:lnTo>
                  <a:lnTo>
                    <a:pt x="156" y="212"/>
                  </a:lnTo>
                  <a:lnTo>
                    <a:pt x="158" y="211"/>
                  </a:lnTo>
                  <a:lnTo>
                    <a:pt x="158" y="209"/>
                  </a:lnTo>
                  <a:lnTo>
                    <a:pt x="159" y="208"/>
                  </a:lnTo>
                  <a:lnTo>
                    <a:pt x="160" y="206"/>
                  </a:lnTo>
                  <a:lnTo>
                    <a:pt x="164" y="201"/>
                  </a:lnTo>
                  <a:lnTo>
                    <a:pt x="166" y="196"/>
                  </a:lnTo>
                  <a:lnTo>
                    <a:pt x="170" y="193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8" y="183"/>
                  </a:lnTo>
                  <a:lnTo>
                    <a:pt x="183" y="178"/>
                  </a:lnTo>
                  <a:lnTo>
                    <a:pt x="188" y="173"/>
                  </a:lnTo>
                  <a:lnTo>
                    <a:pt x="189" y="173"/>
                  </a:lnTo>
                  <a:lnTo>
                    <a:pt x="191" y="171"/>
                  </a:lnTo>
                  <a:lnTo>
                    <a:pt x="197" y="166"/>
                  </a:lnTo>
                  <a:lnTo>
                    <a:pt x="201" y="163"/>
                  </a:lnTo>
                  <a:lnTo>
                    <a:pt x="205" y="161"/>
                  </a:lnTo>
                  <a:lnTo>
                    <a:pt x="206" y="160"/>
                  </a:lnTo>
                  <a:lnTo>
                    <a:pt x="208" y="158"/>
                  </a:lnTo>
                  <a:lnTo>
                    <a:pt x="210" y="158"/>
                  </a:lnTo>
                  <a:lnTo>
                    <a:pt x="212" y="156"/>
                  </a:lnTo>
                  <a:lnTo>
                    <a:pt x="222" y="151"/>
                  </a:lnTo>
                  <a:lnTo>
                    <a:pt x="230" y="148"/>
                  </a:lnTo>
                  <a:lnTo>
                    <a:pt x="241" y="145"/>
                  </a:lnTo>
                  <a:lnTo>
                    <a:pt x="244" y="143"/>
                  </a:lnTo>
                  <a:lnTo>
                    <a:pt x="247" y="143"/>
                  </a:lnTo>
                  <a:lnTo>
                    <a:pt x="251" y="142"/>
                  </a:lnTo>
                  <a:lnTo>
                    <a:pt x="255" y="142"/>
                  </a:lnTo>
                  <a:lnTo>
                    <a:pt x="259" y="140"/>
                  </a:lnTo>
                  <a:lnTo>
                    <a:pt x="269" y="140"/>
                  </a:lnTo>
                  <a:lnTo>
                    <a:pt x="272" y="138"/>
                  </a:lnTo>
                  <a:lnTo>
                    <a:pt x="493" y="138"/>
                  </a:lnTo>
                  <a:lnTo>
                    <a:pt x="514" y="117"/>
                  </a:lnTo>
                  <a:lnTo>
                    <a:pt x="484" y="87"/>
                  </a:lnTo>
                  <a:lnTo>
                    <a:pt x="158" y="87"/>
                  </a:lnTo>
                  <a:lnTo>
                    <a:pt x="11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2" name="Freeform 22"/>
            <p:cNvSpPr>
              <a:spLocks/>
            </p:cNvSpPr>
            <p:nvPr/>
          </p:nvSpPr>
          <p:spPr bwMode="auto">
            <a:xfrm>
              <a:off x="24204" y="13906"/>
              <a:ext cx="562" cy="561"/>
            </a:xfrm>
            <a:custGeom>
              <a:avLst/>
              <a:gdLst>
                <a:gd name="T0" fmla="+- 0 24688 24204"/>
                <a:gd name="T1" fmla="*/ T0 w 562"/>
                <a:gd name="T2" fmla="+- 0 14381 13906"/>
                <a:gd name="T3" fmla="*/ 14381 h 561"/>
                <a:gd name="T4" fmla="+- 0 24607 24204"/>
                <a:gd name="T5" fmla="*/ T4 w 562"/>
                <a:gd name="T6" fmla="+- 0 14381 13906"/>
                <a:gd name="T7" fmla="*/ 14381 h 561"/>
                <a:gd name="T8" fmla="+- 0 24649 24204"/>
                <a:gd name="T9" fmla="*/ T8 w 562"/>
                <a:gd name="T10" fmla="+- 0 14420 13906"/>
                <a:gd name="T11" fmla="*/ 14420 h 561"/>
                <a:gd name="T12" fmla="+- 0 24688 24204"/>
                <a:gd name="T13" fmla="*/ T12 w 562"/>
                <a:gd name="T14" fmla="+- 0 14381 13906"/>
                <a:gd name="T15" fmla="*/ 14381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562" h="561">
                  <a:moveTo>
                    <a:pt x="484" y="475"/>
                  </a:moveTo>
                  <a:lnTo>
                    <a:pt x="403" y="475"/>
                  </a:lnTo>
                  <a:lnTo>
                    <a:pt x="445" y="514"/>
                  </a:lnTo>
                  <a:lnTo>
                    <a:pt x="484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3" name="Freeform 23"/>
            <p:cNvSpPr>
              <a:spLocks/>
            </p:cNvSpPr>
            <p:nvPr/>
          </p:nvSpPr>
          <p:spPr bwMode="auto">
            <a:xfrm>
              <a:off x="24204" y="13906"/>
              <a:ext cx="562" cy="561"/>
            </a:xfrm>
            <a:custGeom>
              <a:avLst/>
              <a:gdLst>
                <a:gd name="T0" fmla="+- 0 24493 24204"/>
                <a:gd name="T1" fmla="*/ T0 w 562"/>
                <a:gd name="T2" fmla="+- 0 14044 13906"/>
                <a:gd name="T3" fmla="*/ 14044 h 561"/>
                <a:gd name="T4" fmla="+- 0 24504 24204"/>
                <a:gd name="T5" fmla="*/ T4 w 562"/>
                <a:gd name="T6" fmla="+- 0 14046 13906"/>
                <a:gd name="T7" fmla="*/ 14046 h 561"/>
                <a:gd name="T8" fmla="+- 0 24514 24204"/>
                <a:gd name="T9" fmla="*/ T8 w 562"/>
                <a:gd name="T10" fmla="+- 0 14048 13906"/>
                <a:gd name="T11" fmla="*/ 14048 h 561"/>
                <a:gd name="T12" fmla="+- 0 24521 24204"/>
                <a:gd name="T13" fmla="*/ T12 w 562"/>
                <a:gd name="T14" fmla="+- 0 14049 13906"/>
                <a:gd name="T15" fmla="*/ 14049 h 561"/>
                <a:gd name="T16" fmla="+- 0 24535 24204"/>
                <a:gd name="T17" fmla="*/ T16 w 562"/>
                <a:gd name="T18" fmla="+- 0 14054 13906"/>
                <a:gd name="T19" fmla="*/ 14054 h 561"/>
                <a:gd name="T20" fmla="+- 0 24552 24204"/>
                <a:gd name="T21" fmla="*/ T20 w 562"/>
                <a:gd name="T22" fmla="+- 0 14062 13906"/>
                <a:gd name="T23" fmla="*/ 14062 h 561"/>
                <a:gd name="T24" fmla="+- 0 24555 24204"/>
                <a:gd name="T25" fmla="*/ T24 w 562"/>
                <a:gd name="T26" fmla="+- 0 14064 13906"/>
                <a:gd name="T27" fmla="*/ 14064 h 561"/>
                <a:gd name="T28" fmla="+- 0 24560 24204"/>
                <a:gd name="T29" fmla="*/ T28 w 562"/>
                <a:gd name="T30" fmla="+- 0 14067 13906"/>
                <a:gd name="T31" fmla="*/ 14067 h 561"/>
                <a:gd name="T32" fmla="+- 0 24569 24204"/>
                <a:gd name="T33" fmla="*/ T32 w 562"/>
                <a:gd name="T34" fmla="+- 0 14072 13906"/>
                <a:gd name="T35" fmla="*/ 14072 h 561"/>
                <a:gd name="T36" fmla="+- 0 24573 24204"/>
                <a:gd name="T37" fmla="*/ T36 w 562"/>
                <a:gd name="T38" fmla="+- 0 14076 13906"/>
                <a:gd name="T39" fmla="*/ 14076 h 561"/>
                <a:gd name="T40" fmla="+- 0 24577 24204"/>
                <a:gd name="T41" fmla="*/ T40 w 562"/>
                <a:gd name="T42" fmla="+- 0 14079 13906"/>
                <a:gd name="T43" fmla="*/ 14079 h 561"/>
                <a:gd name="T44" fmla="+- 0 24587 24204"/>
                <a:gd name="T45" fmla="*/ T44 w 562"/>
                <a:gd name="T46" fmla="+- 0 14089 13906"/>
                <a:gd name="T47" fmla="*/ 14089 h 561"/>
                <a:gd name="T48" fmla="+- 0 24592 24204"/>
                <a:gd name="T49" fmla="*/ T48 w 562"/>
                <a:gd name="T50" fmla="+- 0 14094 13906"/>
                <a:gd name="T51" fmla="*/ 14094 h 561"/>
                <a:gd name="T52" fmla="+- 0 24594 24204"/>
                <a:gd name="T53" fmla="*/ T52 w 562"/>
                <a:gd name="T54" fmla="+- 0 14097 13906"/>
                <a:gd name="T55" fmla="*/ 14097 h 561"/>
                <a:gd name="T56" fmla="+- 0 24599 24204"/>
                <a:gd name="T57" fmla="*/ T56 w 562"/>
                <a:gd name="T58" fmla="+- 0 14102 13906"/>
                <a:gd name="T59" fmla="*/ 14102 h 561"/>
                <a:gd name="T60" fmla="+- 0 24604 24204"/>
                <a:gd name="T61" fmla="*/ T60 w 562"/>
                <a:gd name="T62" fmla="+- 0 14110 13906"/>
                <a:gd name="T63" fmla="*/ 14110 h 561"/>
                <a:gd name="T64" fmla="+- 0 24606 24204"/>
                <a:gd name="T65" fmla="*/ T64 w 562"/>
                <a:gd name="T66" fmla="+- 0 14114 13906"/>
                <a:gd name="T67" fmla="*/ 14114 h 561"/>
                <a:gd name="T68" fmla="+- 0 24608 24204"/>
                <a:gd name="T69" fmla="*/ T68 w 562"/>
                <a:gd name="T70" fmla="+- 0 14117 13906"/>
                <a:gd name="T71" fmla="*/ 14117 h 561"/>
                <a:gd name="T72" fmla="+- 0 24610 24204"/>
                <a:gd name="T73" fmla="*/ T72 w 562"/>
                <a:gd name="T74" fmla="+- 0 14120 13906"/>
                <a:gd name="T75" fmla="*/ 14120 h 561"/>
                <a:gd name="T76" fmla="+- 0 24617 24204"/>
                <a:gd name="T77" fmla="*/ T76 w 562"/>
                <a:gd name="T78" fmla="+- 0 14137 13906"/>
                <a:gd name="T79" fmla="*/ 14137 h 561"/>
                <a:gd name="T80" fmla="+- 0 24621 24204"/>
                <a:gd name="T81" fmla="*/ T80 w 562"/>
                <a:gd name="T82" fmla="+- 0 14148 13906"/>
                <a:gd name="T83" fmla="*/ 14148 h 561"/>
                <a:gd name="T84" fmla="+- 0 24622 24204"/>
                <a:gd name="T85" fmla="*/ T84 w 562"/>
                <a:gd name="T86" fmla="+- 0 14151 13906"/>
                <a:gd name="T87" fmla="*/ 14151 h 561"/>
                <a:gd name="T88" fmla="+- 0 24624 24204"/>
                <a:gd name="T89" fmla="*/ T88 w 562"/>
                <a:gd name="T90" fmla="+- 0 14161 13906"/>
                <a:gd name="T91" fmla="*/ 14161 h 561"/>
                <a:gd name="T92" fmla="+- 0 24625 24204"/>
                <a:gd name="T93" fmla="*/ T92 w 562"/>
                <a:gd name="T94" fmla="+- 0 14166 13906"/>
                <a:gd name="T95" fmla="*/ 14166 h 561"/>
                <a:gd name="T96" fmla="+- 0 24626 24204"/>
                <a:gd name="T97" fmla="*/ T96 w 562"/>
                <a:gd name="T98" fmla="+- 0 14178 13906"/>
                <a:gd name="T99" fmla="*/ 14178 h 561"/>
                <a:gd name="T100" fmla="+- 0 24626 24204"/>
                <a:gd name="T101" fmla="*/ T100 w 562"/>
                <a:gd name="T102" fmla="+- 0 14196 13906"/>
                <a:gd name="T103" fmla="*/ 14196 h 561"/>
                <a:gd name="T104" fmla="+- 0 24625 24204"/>
                <a:gd name="T105" fmla="*/ T104 w 562"/>
                <a:gd name="T106" fmla="+- 0 14208 13906"/>
                <a:gd name="T107" fmla="*/ 14208 h 561"/>
                <a:gd name="T108" fmla="+- 0 24624 24204"/>
                <a:gd name="T109" fmla="*/ T108 w 562"/>
                <a:gd name="T110" fmla="+- 0 14211 13906"/>
                <a:gd name="T111" fmla="*/ 14211 h 561"/>
                <a:gd name="T112" fmla="+- 0 24623 24204"/>
                <a:gd name="T113" fmla="*/ T112 w 562"/>
                <a:gd name="T114" fmla="+- 0 14217 13906"/>
                <a:gd name="T115" fmla="*/ 14217 h 561"/>
                <a:gd name="T116" fmla="+- 0 24622 24204"/>
                <a:gd name="T117" fmla="*/ T116 w 562"/>
                <a:gd name="T118" fmla="+- 0 14222 13906"/>
                <a:gd name="T119" fmla="*/ 14222 h 561"/>
                <a:gd name="T120" fmla="+- 0 24615 24204"/>
                <a:gd name="T121" fmla="*/ T120 w 562"/>
                <a:gd name="T122" fmla="+- 0 14244 13906"/>
                <a:gd name="T123" fmla="*/ 14244 h 561"/>
                <a:gd name="T124" fmla="+- 0 24608 24204"/>
                <a:gd name="T125" fmla="*/ T124 w 562"/>
                <a:gd name="T126" fmla="+- 0 14255 13906"/>
                <a:gd name="T127" fmla="*/ 14255 h 561"/>
                <a:gd name="T128" fmla="+- 0 24607 24204"/>
                <a:gd name="T129" fmla="*/ T128 w 562"/>
                <a:gd name="T130" fmla="+- 0 14257 13906"/>
                <a:gd name="T131" fmla="*/ 14257 h 561"/>
                <a:gd name="T132" fmla="+- 0 24599 24204"/>
                <a:gd name="T133" fmla="*/ T132 w 562"/>
                <a:gd name="T134" fmla="+- 0 14270 13906"/>
                <a:gd name="T135" fmla="*/ 14270 h 561"/>
                <a:gd name="T136" fmla="+- 0 24592 24204"/>
                <a:gd name="T137" fmla="*/ T136 w 562"/>
                <a:gd name="T138" fmla="+- 0 14278 13906"/>
                <a:gd name="T139" fmla="*/ 14278 h 561"/>
                <a:gd name="T140" fmla="+- 0 24587 24204"/>
                <a:gd name="T141" fmla="*/ T140 w 562"/>
                <a:gd name="T142" fmla="+- 0 14285 13906"/>
                <a:gd name="T143" fmla="*/ 14285 h 561"/>
                <a:gd name="T144" fmla="+- 0 24577 24204"/>
                <a:gd name="T145" fmla="*/ T144 w 562"/>
                <a:gd name="T146" fmla="+- 0 14293 13906"/>
                <a:gd name="T147" fmla="*/ 14293 h 561"/>
                <a:gd name="T148" fmla="+- 0 24576 24204"/>
                <a:gd name="T149" fmla="*/ T148 w 562"/>
                <a:gd name="T150" fmla="+- 0 14295 13906"/>
                <a:gd name="T151" fmla="*/ 14295 h 561"/>
                <a:gd name="T152" fmla="+- 0 24569 24204"/>
                <a:gd name="T153" fmla="*/ T152 w 562"/>
                <a:gd name="T154" fmla="+- 0 14301 13906"/>
                <a:gd name="T155" fmla="*/ 14301 h 561"/>
                <a:gd name="T156" fmla="+- 0 24557 24204"/>
                <a:gd name="T157" fmla="*/ T156 w 562"/>
                <a:gd name="T158" fmla="+- 0 14308 13906"/>
                <a:gd name="T159" fmla="*/ 14308 h 561"/>
                <a:gd name="T160" fmla="+- 0 24555 24204"/>
                <a:gd name="T161" fmla="*/ T160 w 562"/>
                <a:gd name="T162" fmla="+- 0 14310 13906"/>
                <a:gd name="T163" fmla="*/ 14310 h 561"/>
                <a:gd name="T164" fmla="+- 0 24543 24204"/>
                <a:gd name="T165" fmla="*/ T164 w 562"/>
                <a:gd name="T166" fmla="+- 0 14316 13906"/>
                <a:gd name="T167" fmla="*/ 14316 h 561"/>
                <a:gd name="T168" fmla="+- 0 24525 24204"/>
                <a:gd name="T169" fmla="*/ T168 w 562"/>
                <a:gd name="T170" fmla="+- 0 14323 13906"/>
                <a:gd name="T171" fmla="*/ 14323 h 561"/>
                <a:gd name="T172" fmla="+- 0 24519 24204"/>
                <a:gd name="T173" fmla="*/ T172 w 562"/>
                <a:gd name="T174" fmla="+- 0 14325 13906"/>
                <a:gd name="T175" fmla="*/ 14325 h 561"/>
                <a:gd name="T176" fmla="+- 0 24512 24204"/>
                <a:gd name="T177" fmla="*/ T176 w 562"/>
                <a:gd name="T178" fmla="+- 0 14326 13906"/>
                <a:gd name="T179" fmla="*/ 14326 h 561"/>
                <a:gd name="T180" fmla="+- 0 24500 24204"/>
                <a:gd name="T181" fmla="*/ T180 w 562"/>
                <a:gd name="T182" fmla="+- 0 14328 13906"/>
                <a:gd name="T183" fmla="*/ 14328 h 561"/>
                <a:gd name="T184" fmla="+- 0 24678 24204"/>
                <a:gd name="T185" fmla="*/ T184 w 562"/>
                <a:gd name="T186" fmla="+- 0 14310 13906"/>
                <a:gd name="T187" fmla="*/ 14310 h 561"/>
                <a:gd name="T188" fmla="+- 0 24696 24204"/>
                <a:gd name="T189" fmla="*/ T188 w 562"/>
                <a:gd name="T190" fmla="+- 0 14275 13906"/>
                <a:gd name="T191" fmla="*/ 14275 h 561"/>
                <a:gd name="T192" fmla="+- 0 24709 24204"/>
                <a:gd name="T193" fmla="*/ T192 w 562"/>
                <a:gd name="T194" fmla="+- 0 14237 13906"/>
                <a:gd name="T195" fmla="*/ 14237 h 561"/>
                <a:gd name="T196" fmla="+- 0 24765 24204"/>
                <a:gd name="T197" fmla="*/ T196 w 562"/>
                <a:gd name="T198" fmla="+- 0 14138 13906"/>
                <a:gd name="T199" fmla="*/ 14138 h 561"/>
                <a:gd name="T200" fmla="+- 0 24704 24204"/>
                <a:gd name="T201" fmla="*/ T200 w 562"/>
                <a:gd name="T202" fmla="+- 0 14118 13906"/>
                <a:gd name="T203" fmla="*/ 14118 h 561"/>
                <a:gd name="T204" fmla="+- 0 24688 24204"/>
                <a:gd name="T205" fmla="*/ T204 w 562"/>
                <a:gd name="T206" fmla="+- 0 14081 13906"/>
                <a:gd name="T207" fmla="*/ 14081 h 561"/>
                <a:gd name="T208" fmla="+- 0 24697 24204"/>
                <a:gd name="T209" fmla="*/ T208 w 562"/>
                <a:gd name="T210" fmla="+- 0 14044 13906"/>
                <a:gd name="T211" fmla="*/ 14044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562" h="561">
                  <a:moveTo>
                    <a:pt x="493" y="138"/>
                  </a:moveTo>
                  <a:lnTo>
                    <a:pt x="289" y="138"/>
                  </a:lnTo>
                  <a:lnTo>
                    <a:pt x="292" y="140"/>
                  </a:lnTo>
                  <a:lnTo>
                    <a:pt x="300" y="140"/>
                  </a:lnTo>
                  <a:lnTo>
                    <a:pt x="307" y="142"/>
                  </a:lnTo>
                  <a:lnTo>
                    <a:pt x="310" y="142"/>
                  </a:lnTo>
                  <a:lnTo>
                    <a:pt x="315" y="143"/>
                  </a:lnTo>
                  <a:lnTo>
                    <a:pt x="317" y="143"/>
                  </a:lnTo>
                  <a:lnTo>
                    <a:pt x="321" y="145"/>
                  </a:lnTo>
                  <a:lnTo>
                    <a:pt x="331" y="148"/>
                  </a:lnTo>
                  <a:lnTo>
                    <a:pt x="339" y="151"/>
                  </a:lnTo>
                  <a:lnTo>
                    <a:pt x="348" y="156"/>
                  </a:lnTo>
                  <a:lnTo>
                    <a:pt x="351" y="158"/>
                  </a:lnTo>
                  <a:lnTo>
                    <a:pt x="354" y="160"/>
                  </a:lnTo>
                  <a:lnTo>
                    <a:pt x="356" y="161"/>
                  </a:lnTo>
                  <a:lnTo>
                    <a:pt x="361" y="163"/>
                  </a:lnTo>
                  <a:lnTo>
                    <a:pt x="365" y="166"/>
                  </a:lnTo>
                  <a:lnTo>
                    <a:pt x="369" y="170"/>
                  </a:lnTo>
                  <a:lnTo>
                    <a:pt x="373" y="173"/>
                  </a:lnTo>
                  <a:lnTo>
                    <a:pt x="379" y="178"/>
                  </a:lnTo>
                  <a:lnTo>
                    <a:pt x="383" y="183"/>
                  </a:lnTo>
                  <a:lnTo>
                    <a:pt x="388" y="188"/>
                  </a:lnTo>
                  <a:lnTo>
                    <a:pt x="389" y="189"/>
                  </a:lnTo>
                  <a:lnTo>
                    <a:pt x="390" y="191"/>
                  </a:lnTo>
                  <a:lnTo>
                    <a:pt x="392" y="193"/>
                  </a:lnTo>
                  <a:lnTo>
                    <a:pt x="395" y="196"/>
                  </a:lnTo>
                  <a:lnTo>
                    <a:pt x="398" y="201"/>
                  </a:lnTo>
                  <a:lnTo>
                    <a:pt x="400" y="204"/>
                  </a:lnTo>
                  <a:lnTo>
                    <a:pt x="401" y="206"/>
                  </a:lnTo>
                  <a:lnTo>
                    <a:pt x="402" y="208"/>
                  </a:lnTo>
                  <a:lnTo>
                    <a:pt x="403" y="209"/>
                  </a:lnTo>
                  <a:lnTo>
                    <a:pt x="404" y="211"/>
                  </a:lnTo>
                  <a:lnTo>
                    <a:pt x="405" y="212"/>
                  </a:lnTo>
                  <a:lnTo>
                    <a:pt x="406" y="214"/>
                  </a:lnTo>
                  <a:lnTo>
                    <a:pt x="410" y="222"/>
                  </a:lnTo>
                  <a:lnTo>
                    <a:pt x="413" y="231"/>
                  </a:lnTo>
                  <a:lnTo>
                    <a:pt x="416" y="239"/>
                  </a:lnTo>
                  <a:lnTo>
                    <a:pt x="417" y="242"/>
                  </a:lnTo>
                  <a:lnTo>
                    <a:pt x="418" y="245"/>
                  </a:lnTo>
                  <a:lnTo>
                    <a:pt x="419" y="249"/>
                  </a:lnTo>
                  <a:lnTo>
                    <a:pt x="420" y="255"/>
                  </a:lnTo>
                  <a:lnTo>
                    <a:pt x="420" y="257"/>
                  </a:lnTo>
                  <a:lnTo>
                    <a:pt x="421" y="260"/>
                  </a:lnTo>
                  <a:lnTo>
                    <a:pt x="422" y="265"/>
                  </a:lnTo>
                  <a:lnTo>
                    <a:pt x="422" y="272"/>
                  </a:lnTo>
                  <a:lnTo>
                    <a:pt x="422" y="287"/>
                  </a:lnTo>
                  <a:lnTo>
                    <a:pt x="422" y="290"/>
                  </a:lnTo>
                  <a:lnTo>
                    <a:pt x="421" y="300"/>
                  </a:lnTo>
                  <a:lnTo>
                    <a:pt x="421" y="302"/>
                  </a:lnTo>
                  <a:lnTo>
                    <a:pt x="421" y="303"/>
                  </a:lnTo>
                  <a:lnTo>
                    <a:pt x="420" y="305"/>
                  </a:lnTo>
                  <a:lnTo>
                    <a:pt x="420" y="306"/>
                  </a:lnTo>
                  <a:lnTo>
                    <a:pt x="419" y="311"/>
                  </a:lnTo>
                  <a:lnTo>
                    <a:pt x="418" y="315"/>
                  </a:lnTo>
                  <a:lnTo>
                    <a:pt x="418" y="316"/>
                  </a:lnTo>
                  <a:lnTo>
                    <a:pt x="415" y="328"/>
                  </a:lnTo>
                  <a:lnTo>
                    <a:pt x="411" y="338"/>
                  </a:lnTo>
                  <a:lnTo>
                    <a:pt x="406" y="346"/>
                  </a:lnTo>
                  <a:lnTo>
                    <a:pt x="404" y="349"/>
                  </a:lnTo>
                  <a:lnTo>
                    <a:pt x="403" y="351"/>
                  </a:lnTo>
                  <a:lnTo>
                    <a:pt x="398" y="361"/>
                  </a:lnTo>
                  <a:lnTo>
                    <a:pt x="395" y="364"/>
                  </a:lnTo>
                  <a:lnTo>
                    <a:pt x="389" y="371"/>
                  </a:lnTo>
                  <a:lnTo>
                    <a:pt x="388" y="372"/>
                  </a:lnTo>
                  <a:lnTo>
                    <a:pt x="383" y="379"/>
                  </a:lnTo>
                  <a:lnTo>
                    <a:pt x="379" y="382"/>
                  </a:lnTo>
                  <a:lnTo>
                    <a:pt x="373" y="387"/>
                  </a:lnTo>
                  <a:lnTo>
                    <a:pt x="372" y="389"/>
                  </a:lnTo>
                  <a:lnTo>
                    <a:pt x="368" y="392"/>
                  </a:lnTo>
                  <a:lnTo>
                    <a:pt x="365" y="395"/>
                  </a:lnTo>
                  <a:lnTo>
                    <a:pt x="361" y="397"/>
                  </a:lnTo>
                  <a:lnTo>
                    <a:pt x="353" y="402"/>
                  </a:lnTo>
                  <a:lnTo>
                    <a:pt x="352" y="404"/>
                  </a:lnTo>
                  <a:lnTo>
                    <a:pt x="351" y="404"/>
                  </a:lnTo>
                  <a:lnTo>
                    <a:pt x="348" y="405"/>
                  </a:lnTo>
                  <a:lnTo>
                    <a:pt x="339" y="410"/>
                  </a:lnTo>
                  <a:lnTo>
                    <a:pt x="331" y="414"/>
                  </a:lnTo>
                  <a:lnTo>
                    <a:pt x="321" y="417"/>
                  </a:lnTo>
                  <a:lnTo>
                    <a:pt x="316" y="417"/>
                  </a:lnTo>
                  <a:lnTo>
                    <a:pt x="315" y="419"/>
                  </a:lnTo>
                  <a:lnTo>
                    <a:pt x="309" y="419"/>
                  </a:lnTo>
                  <a:lnTo>
                    <a:pt x="308" y="420"/>
                  </a:lnTo>
                  <a:lnTo>
                    <a:pt x="300" y="420"/>
                  </a:lnTo>
                  <a:lnTo>
                    <a:pt x="296" y="422"/>
                  </a:lnTo>
                  <a:lnTo>
                    <a:pt x="491" y="422"/>
                  </a:lnTo>
                  <a:lnTo>
                    <a:pt x="474" y="404"/>
                  </a:lnTo>
                  <a:lnTo>
                    <a:pt x="484" y="387"/>
                  </a:lnTo>
                  <a:lnTo>
                    <a:pt x="492" y="369"/>
                  </a:lnTo>
                  <a:lnTo>
                    <a:pt x="499" y="351"/>
                  </a:lnTo>
                  <a:lnTo>
                    <a:pt x="505" y="331"/>
                  </a:lnTo>
                  <a:lnTo>
                    <a:pt x="561" y="330"/>
                  </a:lnTo>
                  <a:lnTo>
                    <a:pt x="561" y="232"/>
                  </a:lnTo>
                  <a:lnTo>
                    <a:pt x="505" y="232"/>
                  </a:lnTo>
                  <a:lnTo>
                    <a:pt x="500" y="212"/>
                  </a:lnTo>
                  <a:lnTo>
                    <a:pt x="493" y="193"/>
                  </a:lnTo>
                  <a:lnTo>
                    <a:pt x="484" y="175"/>
                  </a:lnTo>
                  <a:lnTo>
                    <a:pt x="475" y="158"/>
                  </a:lnTo>
                  <a:lnTo>
                    <a:pt x="493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4" name="Freeform 24"/>
            <p:cNvSpPr>
              <a:spLocks/>
            </p:cNvSpPr>
            <p:nvPr/>
          </p:nvSpPr>
          <p:spPr bwMode="auto">
            <a:xfrm>
              <a:off x="24204" y="13906"/>
              <a:ext cx="562" cy="561"/>
            </a:xfrm>
            <a:custGeom>
              <a:avLst/>
              <a:gdLst>
                <a:gd name="T0" fmla="+- 0 24533 24204"/>
                <a:gd name="T1" fmla="*/ T0 w 562"/>
                <a:gd name="T2" fmla="+- 0 13906 13906"/>
                <a:gd name="T3" fmla="*/ 13906 h 561"/>
                <a:gd name="T4" fmla="+- 0 24436 24204"/>
                <a:gd name="T5" fmla="*/ T4 w 562"/>
                <a:gd name="T6" fmla="+- 0 13906 13906"/>
                <a:gd name="T7" fmla="*/ 13906 h 561"/>
                <a:gd name="T8" fmla="+- 0 24436 24204"/>
                <a:gd name="T9" fmla="*/ T8 w 562"/>
                <a:gd name="T10" fmla="+- 0 13962 13906"/>
                <a:gd name="T11" fmla="*/ 13962 h 561"/>
                <a:gd name="T12" fmla="+- 0 24416 24204"/>
                <a:gd name="T13" fmla="*/ T12 w 562"/>
                <a:gd name="T14" fmla="+- 0 13967 13906"/>
                <a:gd name="T15" fmla="*/ 13967 h 561"/>
                <a:gd name="T16" fmla="+- 0 24397 24204"/>
                <a:gd name="T17" fmla="*/ T16 w 562"/>
                <a:gd name="T18" fmla="+- 0 13975 13906"/>
                <a:gd name="T19" fmla="*/ 13975 h 561"/>
                <a:gd name="T20" fmla="+- 0 24379 24204"/>
                <a:gd name="T21" fmla="*/ T20 w 562"/>
                <a:gd name="T22" fmla="+- 0 13983 13906"/>
                <a:gd name="T23" fmla="*/ 13983 h 561"/>
                <a:gd name="T24" fmla="+- 0 24362 24204"/>
                <a:gd name="T25" fmla="*/ T24 w 562"/>
                <a:gd name="T26" fmla="+- 0 13993 13906"/>
                <a:gd name="T27" fmla="*/ 13993 h 561"/>
                <a:gd name="T28" fmla="+- 0 24609 24204"/>
                <a:gd name="T29" fmla="*/ T28 w 562"/>
                <a:gd name="T30" fmla="+- 0 13993 13906"/>
                <a:gd name="T31" fmla="*/ 13993 h 561"/>
                <a:gd name="T32" fmla="+- 0 24592 24204"/>
                <a:gd name="T33" fmla="*/ T32 w 562"/>
                <a:gd name="T34" fmla="+- 0 13983 13906"/>
                <a:gd name="T35" fmla="*/ 13983 h 561"/>
                <a:gd name="T36" fmla="+- 0 24573 24204"/>
                <a:gd name="T37" fmla="*/ T36 w 562"/>
                <a:gd name="T38" fmla="+- 0 13975 13906"/>
                <a:gd name="T39" fmla="*/ 13975 h 561"/>
                <a:gd name="T40" fmla="+- 0 24555 24204"/>
                <a:gd name="T41" fmla="*/ T40 w 562"/>
                <a:gd name="T42" fmla="+- 0 13968 13906"/>
                <a:gd name="T43" fmla="*/ 13968 h 561"/>
                <a:gd name="T44" fmla="+- 0 24535 24204"/>
                <a:gd name="T45" fmla="*/ T44 w 562"/>
                <a:gd name="T46" fmla="+- 0 13962 13906"/>
                <a:gd name="T47" fmla="*/ 13962 h 561"/>
                <a:gd name="T48" fmla="+- 0 24533 24204"/>
                <a:gd name="T49" fmla="*/ T48 w 562"/>
                <a:gd name="T50" fmla="+- 0 13906 13906"/>
                <a:gd name="T51" fmla="*/ 13906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562" h="561">
                  <a:moveTo>
                    <a:pt x="329" y="0"/>
                  </a:moveTo>
                  <a:lnTo>
                    <a:pt x="232" y="0"/>
                  </a:lnTo>
                  <a:lnTo>
                    <a:pt x="232" y="56"/>
                  </a:lnTo>
                  <a:lnTo>
                    <a:pt x="212" y="61"/>
                  </a:lnTo>
                  <a:lnTo>
                    <a:pt x="193" y="69"/>
                  </a:lnTo>
                  <a:lnTo>
                    <a:pt x="175" y="77"/>
                  </a:lnTo>
                  <a:lnTo>
                    <a:pt x="158" y="87"/>
                  </a:lnTo>
                  <a:lnTo>
                    <a:pt x="405" y="87"/>
                  </a:lnTo>
                  <a:lnTo>
                    <a:pt x="388" y="77"/>
                  </a:lnTo>
                  <a:lnTo>
                    <a:pt x="369" y="69"/>
                  </a:lnTo>
                  <a:lnTo>
                    <a:pt x="351" y="62"/>
                  </a:lnTo>
                  <a:lnTo>
                    <a:pt x="331" y="5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5" name="Freeform 25"/>
            <p:cNvSpPr>
              <a:spLocks/>
            </p:cNvSpPr>
            <p:nvPr/>
          </p:nvSpPr>
          <p:spPr bwMode="auto">
            <a:xfrm>
              <a:off x="24204" y="13906"/>
              <a:ext cx="562" cy="561"/>
            </a:xfrm>
            <a:custGeom>
              <a:avLst/>
              <a:gdLst>
                <a:gd name="T0" fmla="+- 0 24649 24204"/>
                <a:gd name="T1" fmla="*/ T0 w 562"/>
                <a:gd name="T2" fmla="+- 0 13954 13906"/>
                <a:gd name="T3" fmla="*/ 13954 h 561"/>
                <a:gd name="T4" fmla="+- 0 24609 24204"/>
                <a:gd name="T5" fmla="*/ T4 w 562"/>
                <a:gd name="T6" fmla="+- 0 13993 13906"/>
                <a:gd name="T7" fmla="*/ 13993 h 561"/>
                <a:gd name="T8" fmla="+- 0 24688 24204"/>
                <a:gd name="T9" fmla="*/ T8 w 562"/>
                <a:gd name="T10" fmla="+- 0 13993 13906"/>
                <a:gd name="T11" fmla="*/ 13993 h 561"/>
                <a:gd name="T12" fmla="+- 0 24649 24204"/>
                <a:gd name="T13" fmla="*/ T12 w 562"/>
                <a:gd name="T14" fmla="+- 0 13954 13906"/>
                <a:gd name="T15" fmla="*/ 13954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562" h="561">
                  <a:moveTo>
                    <a:pt x="445" y="48"/>
                  </a:moveTo>
                  <a:lnTo>
                    <a:pt x="405" y="87"/>
                  </a:lnTo>
                  <a:lnTo>
                    <a:pt x="484" y="87"/>
                  </a:lnTo>
                  <a:lnTo>
                    <a:pt x="44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08" name="Group 1107"/>
          <p:cNvGrpSpPr/>
          <p:nvPr/>
        </p:nvGrpSpPr>
        <p:grpSpPr>
          <a:xfrm>
            <a:off x="7703884" y="5487300"/>
            <a:ext cx="742937" cy="636135"/>
            <a:chOff x="8247753" y="5242291"/>
            <a:chExt cx="1054082" cy="1046994"/>
          </a:xfrm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8247753" y="5242291"/>
              <a:ext cx="1054082" cy="1046994"/>
              <a:chOff x="25654" y="12196"/>
              <a:chExt cx="1660" cy="1649"/>
            </a:xfrm>
          </p:grpSpPr>
          <p:sp>
            <p:nvSpPr>
              <p:cNvPr id="1066" name="Freeform 28"/>
              <p:cNvSpPr>
                <a:spLocks/>
              </p:cNvSpPr>
              <p:nvPr/>
            </p:nvSpPr>
            <p:spPr bwMode="auto">
              <a:xfrm>
                <a:off x="25654" y="12196"/>
                <a:ext cx="1660" cy="1649"/>
              </a:xfrm>
              <a:custGeom>
                <a:avLst/>
                <a:gdLst>
                  <a:gd name="T0" fmla="+- 0 26666 25654"/>
                  <a:gd name="T1" fmla="*/ T0 w 1660"/>
                  <a:gd name="T2" fmla="+- 0 13829 12196"/>
                  <a:gd name="T3" fmla="*/ 13829 h 1649"/>
                  <a:gd name="T4" fmla="+- 0 26292 25654"/>
                  <a:gd name="T5" fmla="*/ T4 w 1660"/>
                  <a:gd name="T6" fmla="+- 0 13829 12196"/>
                  <a:gd name="T7" fmla="*/ 13829 h 1649"/>
                  <a:gd name="T8" fmla="+- 0 26325 25654"/>
                  <a:gd name="T9" fmla="*/ T8 w 1660"/>
                  <a:gd name="T10" fmla="+- 0 13845 12196"/>
                  <a:gd name="T11" fmla="*/ 13845 h 1649"/>
                  <a:gd name="T12" fmla="+- 0 26640 25654"/>
                  <a:gd name="T13" fmla="*/ T12 w 1660"/>
                  <a:gd name="T14" fmla="+- 0 13845 12196"/>
                  <a:gd name="T15" fmla="*/ 13845 h 1649"/>
                  <a:gd name="T16" fmla="+- 0 26666 25654"/>
                  <a:gd name="T17" fmla="*/ T16 w 1660"/>
                  <a:gd name="T18" fmla="+- 0 13829 12196"/>
                  <a:gd name="T19" fmla="*/ 13829 h 16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60" h="1649">
                    <a:moveTo>
                      <a:pt x="1012" y="1633"/>
                    </a:moveTo>
                    <a:lnTo>
                      <a:pt x="638" y="1633"/>
                    </a:lnTo>
                    <a:lnTo>
                      <a:pt x="671" y="1649"/>
                    </a:lnTo>
                    <a:lnTo>
                      <a:pt x="986" y="1649"/>
                    </a:lnTo>
                    <a:lnTo>
                      <a:pt x="1012" y="16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7" name="Freeform 29"/>
              <p:cNvSpPr>
                <a:spLocks/>
              </p:cNvSpPr>
              <p:nvPr/>
            </p:nvSpPr>
            <p:spPr bwMode="auto">
              <a:xfrm>
                <a:off x="25654" y="12196"/>
                <a:ext cx="1660" cy="1649"/>
              </a:xfrm>
              <a:custGeom>
                <a:avLst/>
                <a:gdLst>
                  <a:gd name="T0" fmla="+- 0 26223 25654"/>
                  <a:gd name="T1" fmla="*/ T0 w 1660"/>
                  <a:gd name="T2" fmla="+- 0 12229 12196"/>
                  <a:gd name="T3" fmla="*/ 12229 h 1649"/>
                  <a:gd name="T4" fmla="+- 0 26133 25654"/>
                  <a:gd name="T5" fmla="*/ T4 w 1660"/>
                  <a:gd name="T6" fmla="+- 0 12279 12196"/>
                  <a:gd name="T7" fmla="*/ 12279 h 1649"/>
                  <a:gd name="T8" fmla="+- 0 26075 25654"/>
                  <a:gd name="T9" fmla="*/ T8 w 1660"/>
                  <a:gd name="T10" fmla="+- 0 12295 12196"/>
                  <a:gd name="T11" fmla="*/ 12295 h 1649"/>
                  <a:gd name="T12" fmla="+- 0 26020 25654"/>
                  <a:gd name="T13" fmla="*/ T12 w 1660"/>
                  <a:gd name="T14" fmla="+- 0 12328 12196"/>
                  <a:gd name="T15" fmla="*/ 12328 h 1649"/>
                  <a:gd name="T16" fmla="+- 0 25967 25654"/>
                  <a:gd name="T17" fmla="*/ T16 w 1660"/>
                  <a:gd name="T18" fmla="+- 0 12378 12196"/>
                  <a:gd name="T19" fmla="*/ 12378 h 1649"/>
                  <a:gd name="T20" fmla="+- 0 25917 25654"/>
                  <a:gd name="T21" fmla="*/ T20 w 1660"/>
                  <a:gd name="T22" fmla="+- 0 12411 12196"/>
                  <a:gd name="T23" fmla="*/ 12411 h 1649"/>
                  <a:gd name="T24" fmla="+- 0 25871 25654"/>
                  <a:gd name="T25" fmla="*/ T24 w 1660"/>
                  <a:gd name="T26" fmla="+- 0 12460 12196"/>
                  <a:gd name="T27" fmla="*/ 12460 h 1649"/>
                  <a:gd name="T28" fmla="+- 0 25830 25654"/>
                  <a:gd name="T29" fmla="*/ T28 w 1660"/>
                  <a:gd name="T30" fmla="+- 0 12510 12196"/>
                  <a:gd name="T31" fmla="*/ 12510 h 1649"/>
                  <a:gd name="T32" fmla="+- 0 25792 25654"/>
                  <a:gd name="T33" fmla="*/ T32 w 1660"/>
                  <a:gd name="T34" fmla="+- 0 12559 12196"/>
                  <a:gd name="T35" fmla="*/ 12559 h 1649"/>
                  <a:gd name="T36" fmla="+- 0 25759 25654"/>
                  <a:gd name="T37" fmla="*/ T36 w 1660"/>
                  <a:gd name="T38" fmla="+- 0 12625 12196"/>
                  <a:gd name="T39" fmla="*/ 12625 h 1649"/>
                  <a:gd name="T40" fmla="+- 0 25717 25654"/>
                  <a:gd name="T41" fmla="*/ T40 w 1660"/>
                  <a:gd name="T42" fmla="+- 0 12708 12196"/>
                  <a:gd name="T43" fmla="*/ 12708 h 1649"/>
                  <a:gd name="T44" fmla="+- 0 25677 25654"/>
                  <a:gd name="T45" fmla="*/ T44 w 1660"/>
                  <a:gd name="T46" fmla="+- 0 12839 12196"/>
                  <a:gd name="T47" fmla="*/ 12839 h 1649"/>
                  <a:gd name="T48" fmla="+- 0 25657 25654"/>
                  <a:gd name="T49" fmla="*/ T48 w 1660"/>
                  <a:gd name="T50" fmla="+- 0 12971 12196"/>
                  <a:gd name="T51" fmla="*/ 12971 h 1649"/>
                  <a:gd name="T52" fmla="+- 0 25655 25654"/>
                  <a:gd name="T53" fmla="*/ T52 w 1660"/>
                  <a:gd name="T54" fmla="+- 0 13070 12196"/>
                  <a:gd name="T55" fmla="*/ 13070 h 1649"/>
                  <a:gd name="T56" fmla="+- 0 25660 25654"/>
                  <a:gd name="T57" fmla="*/ T56 w 1660"/>
                  <a:gd name="T58" fmla="+- 0 13120 12196"/>
                  <a:gd name="T59" fmla="*/ 13120 h 1649"/>
                  <a:gd name="T60" fmla="+- 0 25686 25654"/>
                  <a:gd name="T61" fmla="*/ T60 w 1660"/>
                  <a:gd name="T62" fmla="+- 0 13252 12196"/>
                  <a:gd name="T63" fmla="*/ 13252 h 1649"/>
                  <a:gd name="T64" fmla="+- 0 25731 25654"/>
                  <a:gd name="T65" fmla="*/ T64 w 1660"/>
                  <a:gd name="T66" fmla="+- 0 13367 12196"/>
                  <a:gd name="T67" fmla="*/ 13367 h 1649"/>
                  <a:gd name="T68" fmla="+- 0 25761 25654"/>
                  <a:gd name="T69" fmla="*/ T68 w 1660"/>
                  <a:gd name="T70" fmla="+- 0 13433 12196"/>
                  <a:gd name="T71" fmla="*/ 13433 h 1649"/>
                  <a:gd name="T72" fmla="+- 0 25795 25654"/>
                  <a:gd name="T73" fmla="*/ T72 w 1660"/>
                  <a:gd name="T74" fmla="+- 0 13483 12196"/>
                  <a:gd name="T75" fmla="*/ 13483 h 1649"/>
                  <a:gd name="T76" fmla="+- 0 25834 25654"/>
                  <a:gd name="T77" fmla="*/ T76 w 1660"/>
                  <a:gd name="T78" fmla="+- 0 13549 12196"/>
                  <a:gd name="T79" fmla="*/ 13549 h 1649"/>
                  <a:gd name="T80" fmla="+- 0 25877 25654"/>
                  <a:gd name="T81" fmla="*/ T80 w 1660"/>
                  <a:gd name="T82" fmla="+- 0 13598 12196"/>
                  <a:gd name="T83" fmla="*/ 13598 h 1649"/>
                  <a:gd name="T84" fmla="+- 0 25923 25654"/>
                  <a:gd name="T85" fmla="*/ T84 w 1660"/>
                  <a:gd name="T86" fmla="+- 0 13631 12196"/>
                  <a:gd name="T87" fmla="*/ 13631 h 1649"/>
                  <a:gd name="T88" fmla="+- 0 25998 25654"/>
                  <a:gd name="T89" fmla="*/ T88 w 1660"/>
                  <a:gd name="T90" fmla="+- 0 13697 12196"/>
                  <a:gd name="T91" fmla="*/ 13697 h 1649"/>
                  <a:gd name="T92" fmla="+- 0 26109 25654"/>
                  <a:gd name="T93" fmla="*/ T92 w 1660"/>
                  <a:gd name="T94" fmla="+- 0 13763 12196"/>
                  <a:gd name="T95" fmla="*/ 13763 h 1649"/>
                  <a:gd name="T96" fmla="+- 0 26198 25654"/>
                  <a:gd name="T97" fmla="*/ T96 w 1660"/>
                  <a:gd name="T98" fmla="+- 0 13796 12196"/>
                  <a:gd name="T99" fmla="*/ 13796 h 1649"/>
                  <a:gd name="T100" fmla="+- 0 26717 25654"/>
                  <a:gd name="T101" fmla="*/ T100 w 1660"/>
                  <a:gd name="T102" fmla="+- 0 13829 12196"/>
                  <a:gd name="T103" fmla="*/ 13829 h 1649"/>
                  <a:gd name="T104" fmla="+- 0 26767 25654"/>
                  <a:gd name="T105" fmla="*/ T104 w 1660"/>
                  <a:gd name="T106" fmla="+- 0 13812 12196"/>
                  <a:gd name="T107" fmla="*/ 13812 h 1649"/>
                  <a:gd name="T108" fmla="+- 0 26840 25654"/>
                  <a:gd name="T109" fmla="*/ T108 w 1660"/>
                  <a:gd name="T110" fmla="+- 0 13779 12196"/>
                  <a:gd name="T111" fmla="*/ 13779 h 1649"/>
                  <a:gd name="T112" fmla="+- 0 26886 25654"/>
                  <a:gd name="T113" fmla="*/ T112 w 1660"/>
                  <a:gd name="T114" fmla="+- 0 13746 12196"/>
                  <a:gd name="T115" fmla="*/ 13746 h 1649"/>
                  <a:gd name="T116" fmla="+- 0 26345 25654"/>
                  <a:gd name="T117" fmla="*/ T116 w 1660"/>
                  <a:gd name="T118" fmla="+- 0 13730 12196"/>
                  <a:gd name="T119" fmla="*/ 13730 h 1649"/>
                  <a:gd name="T120" fmla="+- 0 26289 25654"/>
                  <a:gd name="T121" fmla="*/ T120 w 1660"/>
                  <a:gd name="T122" fmla="+- 0 13713 12196"/>
                  <a:gd name="T123" fmla="*/ 13713 h 1649"/>
                  <a:gd name="T124" fmla="+- 0 26235 25654"/>
                  <a:gd name="T125" fmla="*/ T124 w 1660"/>
                  <a:gd name="T126" fmla="+- 0 13697 12196"/>
                  <a:gd name="T127" fmla="*/ 13697 h 1649"/>
                  <a:gd name="T128" fmla="+- 0 26182 25654"/>
                  <a:gd name="T129" fmla="*/ T128 w 1660"/>
                  <a:gd name="T130" fmla="+- 0 13680 12196"/>
                  <a:gd name="T131" fmla="*/ 13680 h 1649"/>
                  <a:gd name="T132" fmla="+- 0 26132 25654"/>
                  <a:gd name="T133" fmla="*/ T132 w 1660"/>
                  <a:gd name="T134" fmla="+- 0 13664 12196"/>
                  <a:gd name="T135" fmla="*/ 13664 h 1649"/>
                  <a:gd name="T136" fmla="+- 0 26038 25654"/>
                  <a:gd name="T137" fmla="*/ T136 w 1660"/>
                  <a:gd name="T138" fmla="+- 0 13598 12196"/>
                  <a:gd name="T139" fmla="*/ 13598 h 1649"/>
                  <a:gd name="T140" fmla="+- 0 25954 25654"/>
                  <a:gd name="T141" fmla="*/ T140 w 1660"/>
                  <a:gd name="T142" fmla="+- 0 13516 12196"/>
                  <a:gd name="T143" fmla="*/ 13516 h 1649"/>
                  <a:gd name="T144" fmla="+- 0 25917 25654"/>
                  <a:gd name="T145" fmla="*/ T144 w 1660"/>
                  <a:gd name="T146" fmla="+- 0 13483 12196"/>
                  <a:gd name="T147" fmla="*/ 13483 h 1649"/>
                  <a:gd name="T148" fmla="+- 0 25866 25654"/>
                  <a:gd name="T149" fmla="*/ T148 w 1660"/>
                  <a:gd name="T150" fmla="+- 0 13400 12196"/>
                  <a:gd name="T151" fmla="*/ 13400 h 1649"/>
                  <a:gd name="T152" fmla="+- 0 25779 25654"/>
                  <a:gd name="T153" fmla="*/ T152 w 1660"/>
                  <a:gd name="T154" fmla="+- 0 13186 12196"/>
                  <a:gd name="T155" fmla="*/ 13186 h 1649"/>
                  <a:gd name="T156" fmla="+- 0 25760 25654"/>
                  <a:gd name="T157" fmla="*/ T156 w 1660"/>
                  <a:gd name="T158" fmla="+- 0 13021 12196"/>
                  <a:gd name="T159" fmla="*/ 13021 h 1649"/>
                  <a:gd name="T160" fmla="+- 0 25779 25654"/>
                  <a:gd name="T161" fmla="*/ T160 w 1660"/>
                  <a:gd name="T162" fmla="+- 0 12856 12196"/>
                  <a:gd name="T163" fmla="*/ 12856 h 1649"/>
                  <a:gd name="T164" fmla="+- 0 25862 25654"/>
                  <a:gd name="T165" fmla="*/ T164 w 1660"/>
                  <a:gd name="T166" fmla="+- 0 12658 12196"/>
                  <a:gd name="T167" fmla="*/ 12658 h 1649"/>
                  <a:gd name="T168" fmla="+- 0 25966 25654"/>
                  <a:gd name="T169" fmla="*/ T168 w 1660"/>
                  <a:gd name="T170" fmla="+- 0 12510 12196"/>
                  <a:gd name="T171" fmla="*/ 12510 h 1649"/>
                  <a:gd name="T172" fmla="+- 0 26153 25654"/>
                  <a:gd name="T173" fmla="*/ T172 w 1660"/>
                  <a:gd name="T174" fmla="+- 0 12378 12196"/>
                  <a:gd name="T175" fmla="*/ 12378 h 1649"/>
                  <a:gd name="T176" fmla="+- 0 26204 25654"/>
                  <a:gd name="T177" fmla="*/ T176 w 1660"/>
                  <a:gd name="T178" fmla="+- 0 12361 12196"/>
                  <a:gd name="T179" fmla="*/ 12361 h 1649"/>
                  <a:gd name="T180" fmla="+- 0 26311 25654"/>
                  <a:gd name="T181" fmla="*/ T180 w 1660"/>
                  <a:gd name="T182" fmla="+- 0 12328 12196"/>
                  <a:gd name="T183" fmla="*/ 12328 h 1649"/>
                  <a:gd name="T184" fmla="+- 0 26394 25654"/>
                  <a:gd name="T185" fmla="*/ T184 w 1660"/>
                  <a:gd name="T186" fmla="+- 0 12312 12196"/>
                  <a:gd name="T187" fmla="*/ 12312 h 1649"/>
                  <a:gd name="T188" fmla="+- 0 26881 25654"/>
                  <a:gd name="T189" fmla="*/ T188 w 1660"/>
                  <a:gd name="T190" fmla="+- 0 12295 12196"/>
                  <a:gd name="T191" fmla="*/ 12295 h 1649"/>
                  <a:gd name="T192" fmla="+- 0 26825 25654"/>
                  <a:gd name="T193" fmla="*/ T192 w 1660"/>
                  <a:gd name="T194" fmla="+- 0 12262 12196"/>
                  <a:gd name="T195" fmla="*/ 12262 h 1649"/>
                  <a:gd name="T196" fmla="+- 0 26736 25654"/>
                  <a:gd name="T197" fmla="*/ T196 w 1660"/>
                  <a:gd name="T198" fmla="+- 0 12229 12196"/>
                  <a:gd name="T199" fmla="*/ 12229 h 16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</a:cxnLst>
                <a:rect l="0" t="0" r="r" b="b"/>
                <a:pathLst>
                  <a:path w="1660" h="1649">
                    <a:moveTo>
                      <a:pt x="1082" y="33"/>
                    </a:moveTo>
                    <a:lnTo>
                      <a:pt x="569" y="33"/>
                    </a:lnTo>
                    <a:lnTo>
                      <a:pt x="539" y="50"/>
                    </a:lnTo>
                    <a:lnTo>
                      <a:pt x="479" y="83"/>
                    </a:lnTo>
                    <a:lnTo>
                      <a:pt x="450" y="83"/>
                    </a:lnTo>
                    <a:lnTo>
                      <a:pt x="421" y="99"/>
                    </a:lnTo>
                    <a:lnTo>
                      <a:pt x="393" y="116"/>
                    </a:lnTo>
                    <a:lnTo>
                      <a:pt x="366" y="132"/>
                    </a:lnTo>
                    <a:lnTo>
                      <a:pt x="339" y="165"/>
                    </a:lnTo>
                    <a:lnTo>
                      <a:pt x="313" y="182"/>
                    </a:lnTo>
                    <a:lnTo>
                      <a:pt x="287" y="198"/>
                    </a:lnTo>
                    <a:lnTo>
                      <a:pt x="263" y="215"/>
                    </a:lnTo>
                    <a:lnTo>
                      <a:pt x="240" y="248"/>
                    </a:lnTo>
                    <a:lnTo>
                      <a:pt x="217" y="264"/>
                    </a:lnTo>
                    <a:lnTo>
                      <a:pt x="196" y="297"/>
                    </a:lnTo>
                    <a:lnTo>
                      <a:pt x="176" y="314"/>
                    </a:lnTo>
                    <a:lnTo>
                      <a:pt x="156" y="347"/>
                    </a:lnTo>
                    <a:lnTo>
                      <a:pt x="138" y="363"/>
                    </a:lnTo>
                    <a:lnTo>
                      <a:pt x="121" y="396"/>
                    </a:lnTo>
                    <a:lnTo>
                      <a:pt x="105" y="429"/>
                    </a:lnTo>
                    <a:lnTo>
                      <a:pt x="89" y="446"/>
                    </a:lnTo>
                    <a:lnTo>
                      <a:pt x="63" y="512"/>
                    </a:lnTo>
                    <a:lnTo>
                      <a:pt x="41" y="577"/>
                    </a:lnTo>
                    <a:lnTo>
                      <a:pt x="23" y="643"/>
                    </a:lnTo>
                    <a:lnTo>
                      <a:pt x="10" y="709"/>
                    </a:lnTo>
                    <a:lnTo>
                      <a:pt x="3" y="775"/>
                    </a:lnTo>
                    <a:lnTo>
                      <a:pt x="0" y="841"/>
                    </a:lnTo>
                    <a:lnTo>
                      <a:pt x="1" y="874"/>
                    </a:lnTo>
                    <a:lnTo>
                      <a:pt x="3" y="891"/>
                    </a:lnTo>
                    <a:lnTo>
                      <a:pt x="6" y="924"/>
                    </a:lnTo>
                    <a:lnTo>
                      <a:pt x="17" y="990"/>
                    </a:lnTo>
                    <a:lnTo>
                      <a:pt x="32" y="1056"/>
                    </a:lnTo>
                    <a:lnTo>
                      <a:pt x="52" y="1122"/>
                    </a:lnTo>
                    <a:lnTo>
                      <a:pt x="77" y="1171"/>
                    </a:lnTo>
                    <a:lnTo>
                      <a:pt x="91" y="1204"/>
                    </a:lnTo>
                    <a:lnTo>
                      <a:pt x="107" y="1237"/>
                    </a:lnTo>
                    <a:lnTo>
                      <a:pt x="123" y="1270"/>
                    </a:lnTo>
                    <a:lnTo>
                      <a:pt x="141" y="1287"/>
                    </a:lnTo>
                    <a:lnTo>
                      <a:pt x="160" y="1320"/>
                    </a:lnTo>
                    <a:lnTo>
                      <a:pt x="180" y="1353"/>
                    </a:lnTo>
                    <a:lnTo>
                      <a:pt x="201" y="1369"/>
                    </a:lnTo>
                    <a:lnTo>
                      <a:pt x="223" y="1402"/>
                    </a:lnTo>
                    <a:lnTo>
                      <a:pt x="245" y="1418"/>
                    </a:lnTo>
                    <a:lnTo>
                      <a:pt x="269" y="1435"/>
                    </a:lnTo>
                    <a:lnTo>
                      <a:pt x="293" y="1468"/>
                    </a:lnTo>
                    <a:lnTo>
                      <a:pt x="344" y="1501"/>
                    </a:lnTo>
                    <a:lnTo>
                      <a:pt x="398" y="1534"/>
                    </a:lnTo>
                    <a:lnTo>
                      <a:pt x="455" y="1567"/>
                    </a:lnTo>
                    <a:lnTo>
                      <a:pt x="514" y="1600"/>
                    </a:lnTo>
                    <a:lnTo>
                      <a:pt x="544" y="1600"/>
                    </a:lnTo>
                    <a:lnTo>
                      <a:pt x="607" y="1633"/>
                    </a:lnTo>
                    <a:lnTo>
                      <a:pt x="1063" y="1633"/>
                    </a:lnTo>
                    <a:lnTo>
                      <a:pt x="1088" y="1616"/>
                    </a:lnTo>
                    <a:lnTo>
                      <a:pt x="1113" y="1616"/>
                    </a:lnTo>
                    <a:lnTo>
                      <a:pt x="1162" y="1583"/>
                    </a:lnTo>
                    <a:lnTo>
                      <a:pt x="1186" y="1583"/>
                    </a:lnTo>
                    <a:lnTo>
                      <a:pt x="1209" y="1567"/>
                    </a:lnTo>
                    <a:lnTo>
                      <a:pt x="1232" y="1550"/>
                    </a:lnTo>
                    <a:lnTo>
                      <a:pt x="720" y="1550"/>
                    </a:lnTo>
                    <a:lnTo>
                      <a:pt x="691" y="1534"/>
                    </a:lnTo>
                    <a:lnTo>
                      <a:pt x="663" y="1534"/>
                    </a:lnTo>
                    <a:lnTo>
                      <a:pt x="635" y="1517"/>
                    </a:lnTo>
                    <a:lnTo>
                      <a:pt x="608" y="1517"/>
                    </a:lnTo>
                    <a:lnTo>
                      <a:pt x="581" y="1501"/>
                    </a:lnTo>
                    <a:lnTo>
                      <a:pt x="554" y="1501"/>
                    </a:lnTo>
                    <a:lnTo>
                      <a:pt x="528" y="1484"/>
                    </a:lnTo>
                    <a:lnTo>
                      <a:pt x="503" y="1468"/>
                    </a:lnTo>
                    <a:lnTo>
                      <a:pt x="478" y="1468"/>
                    </a:lnTo>
                    <a:lnTo>
                      <a:pt x="453" y="1451"/>
                    </a:lnTo>
                    <a:lnTo>
                      <a:pt x="384" y="1402"/>
                    </a:lnTo>
                    <a:lnTo>
                      <a:pt x="320" y="1336"/>
                    </a:lnTo>
                    <a:lnTo>
                      <a:pt x="300" y="1320"/>
                    </a:lnTo>
                    <a:lnTo>
                      <a:pt x="281" y="1303"/>
                    </a:lnTo>
                    <a:lnTo>
                      <a:pt x="263" y="1287"/>
                    </a:lnTo>
                    <a:lnTo>
                      <a:pt x="245" y="1254"/>
                    </a:lnTo>
                    <a:lnTo>
                      <a:pt x="212" y="1204"/>
                    </a:lnTo>
                    <a:lnTo>
                      <a:pt x="160" y="1105"/>
                    </a:lnTo>
                    <a:lnTo>
                      <a:pt x="125" y="990"/>
                    </a:lnTo>
                    <a:lnTo>
                      <a:pt x="108" y="891"/>
                    </a:lnTo>
                    <a:lnTo>
                      <a:pt x="106" y="825"/>
                    </a:lnTo>
                    <a:lnTo>
                      <a:pt x="108" y="775"/>
                    </a:lnTo>
                    <a:lnTo>
                      <a:pt x="125" y="660"/>
                    </a:lnTo>
                    <a:lnTo>
                      <a:pt x="158" y="561"/>
                    </a:lnTo>
                    <a:lnTo>
                      <a:pt x="208" y="462"/>
                    </a:lnTo>
                    <a:lnTo>
                      <a:pt x="274" y="363"/>
                    </a:lnTo>
                    <a:lnTo>
                      <a:pt x="312" y="314"/>
                    </a:lnTo>
                    <a:lnTo>
                      <a:pt x="425" y="231"/>
                    </a:lnTo>
                    <a:lnTo>
                      <a:pt x="499" y="182"/>
                    </a:lnTo>
                    <a:lnTo>
                      <a:pt x="524" y="165"/>
                    </a:lnTo>
                    <a:lnTo>
                      <a:pt x="550" y="165"/>
                    </a:lnTo>
                    <a:lnTo>
                      <a:pt x="603" y="132"/>
                    </a:lnTo>
                    <a:lnTo>
                      <a:pt x="657" y="132"/>
                    </a:lnTo>
                    <a:lnTo>
                      <a:pt x="684" y="116"/>
                    </a:lnTo>
                    <a:lnTo>
                      <a:pt x="740" y="116"/>
                    </a:lnTo>
                    <a:lnTo>
                      <a:pt x="768" y="99"/>
                    </a:lnTo>
                    <a:lnTo>
                      <a:pt x="1227" y="99"/>
                    </a:lnTo>
                    <a:lnTo>
                      <a:pt x="1199" y="83"/>
                    </a:lnTo>
                    <a:lnTo>
                      <a:pt x="1171" y="66"/>
                    </a:lnTo>
                    <a:lnTo>
                      <a:pt x="1141" y="66"/>
                    </a:lnTo>
                    <a:lnTo>
                      <a:pt x="108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3" name="Freeform 30"/>
              <p:cNvSpPr>
                <a:spLocks/>
              </p:cNvSpPr>
              <p:nvPr/>
            </p:nvSpPr>
            <p:spPr bwMode="auto">
              <a:xfrm>
                <a:off x="25654" y="12196"/>
                <a:ext cx="1660" cy="1649"/>
              </a:xfrm>
              <a:custGeom>
                <a:avLst/>
                <a:gdLst>
                  <a:gd name="T0" fmla="+- 0 26909 25654"/>
                  <a:gd name="T1" fmla="*/ T0 w 1660"/>
                  <a:gd name="T2" fmla="+- 0 13730 12196"/>
                  <a:gd name="T3" fmla="*/ 13730 h 1649"/>
                  <a:gd name="T4" fmla="+- 0 26630 25654"/>
                  <a:gd name="T5" fmla="*/ T4 w 1660"/>
                  <a:gd name="T6" fmla="+- 0 13730 12196"/>
                  <a:gd name="T7" fmla="*/ 13730 h 1649"/>
                  <a:gd name="T8" fmla="+- 0 26602 25654"/>
                  <a:gd name="T9" fmla="*/ T8 w 1660"/>
                  <a:gd name="T10" fmla="+- 0 13746 12196"/>
                  <a:gd name="T11" fmla="*/ 13746 h 1649"/>
                  <a:gd name="T12" fmla="+- 0 26886 25654"/>
                  <a:gd name="T13" fmla="*/ T12 w 1660"/>
                  <a:gd name="T14" fmla="+- 0 13746 12196"/>
                  <a:gd name="T15" fmla="*/ 13746 h 1649"/>
                  <a:gd name="T16" fmla="+- 0 26909 25654"/>
                  <a:gd name="T17" fmla="*/ T16 w 1660"/>
                  <a:gd name="T18" fmla="+- 0 13730 12196"/>
                  <a:gd name="T19" fmla="*/ 13730 h 16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60" h="1649">
                    <a:moveTo>
                      <a:pt x="1255" y="1534"/>
                    </a:moveTo>
                    <a:lnTo>
                      <a:pt x="976" y="1534"/>
                    </a:lnTo>
                    <a:lnTo>
                      <a:pt x="948" y="1550"/>
                    </a:lnTo>
                    <a:lnTo>
                      <a:pt x="1232" y="1550"/>
                    </a:lnTo>
                    <a:lnTo>
                      <a:pt x="1255" y="15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4" name="Freeform 31"/>
              <p:cNvSpPr>
                <a:spLocks/>
              </p:cNvSpPr>
              <p:nvPr/>
            </p:nvSpPr>
            <p:spPr bwMode="auto">
              <a:xfrm>
                <a:off x="25654" y="12196"/>
                <a:ext cx="1660" cy="1649"/>
              </a:xfrm>
              <a:custGeom>
                <a:avLst/>
                <a:gdLst>
                  <a:gd name="T0" fmla="+- 0 27276 25654"/>
                  <a:gd name="T1" fmla="*/ T0 w 1660"/>
                  <a:gd name="T2" fmla="+- 0 12823 12196"/>
                  <a:gd name="T3" fmla="*/ 12823 h 1649"/>
                  <a:gd name="T4" fmla="+- 0 27224 25654"/>
                  <a:gd name="T5" fmla="*/ T4 w 1660"/>
                  <a:gd name="T6" fmla="+- 0 12823 12196"/>
                  <a:gd name="T7" fmla="*/ 12823 h 1649"/>
                  <a:gd name="T8" fmla="+- 0 27208 25654"/>
                  <a:gd name="T9" fmla="*/ T8 w 1660"/>
                  <a:gd name="T10" fmla="+- 0 12839 12196"/>
                  <a:gd name="T11" fmla="*/ 12839 h 1649"/>
                  <a:gd name="T12" fmla="+- 0 27197 25654"/>
                  <a:gd name="T13" fmla="*/ T12 w 1660"/>
                  <a:gd name="T14" fmla="+- 0 12856 12196"/>
                  <a:gd name="T15" fmla="*/ 12856 h 1649"/>
                  <a:gd name="T16" fmla="+- 0 27193 25654"/>
                  <a:gd name="T17" fmla="*/ T16 w 1660"/>
                  <a:gd name="T18" fmla="+- 0 12872 12196"/>
                  <a:gd name="T19" fmla="*/ 12872 h 1649"/>
                  <a:gd name="T20" fmla="+- 0 27200 25654"/>
                  <a:gd name="T21" fmla="*/ T20 w 1660"/>
                  <a:gd name="T22" fmla="+- 0 12905 12196"/>
                  <a:gd name="T23" fmla="*/ 12905 h 1649"/>
                  <a:gd name="T24" fmla="+- 0 27205 25654"/>
                  <a:gd name="T25" fmla="*/ T24 w 1660"/>
                  <a:gd name="T26" fmla="+- 0 12955 12196"/>
                  <a:gd name="T27" fmla="*/ 12955 h 1649"/>
                  <a:gd name="T28" fmla="+- 0 27208 25654"/>
                  <a:gd name="T29" fmla="*/ T28 w 1660"/>
                  <a:gd name="T30" fmla="+- 0 13004 12196"/>
                  <a:gd name="T31" fmla="*/ 13004 h 1649"/>
                  <a:gd name="T32" fmla="+- 0 27208 25654"/>
                  <a:gd name="T33" fmla="*/ T32 w 1660"/>
                  <a:gd name="T34" fmla="+- 0 13037 12196"/>
                  <a:gd name="T35" fmla="*/ 13037 h 1649"/>
                  <a:gd name="T36" fmla="+- 0 27205 25654"/>
                  <a:gd name="T37" fmla="*/ T36 w 1660"/>
                  <a:gd name="T38" fmla="+- 0 13087 12196"/>
                  <a:gd name="T39" fmla="*/ 13087 h 1649"/>
                  <a:gd name="T40" fmla="+- 0 27201 25654"/>
                  <a:gd name="T41" fmla="*/ T40 w 1660"/>
                  <a:gd name="T42" fmla="+- 0 13120 12196"/>
                  <a:gd name="T43" fmla="*/ 13120 h 1649"/>
                  <a:gd name="T44" fmla="+- 0 27194 25654"/>
                  <a:gd name="T45" fmla="*/ T44 w 1660"/>
                  <a:gd name="T46" fmla="+- 0 13169 12196"/>
                  <a:gd name="T47" fmla="*/ 13169 h 1649"/>
                  <a:gd name="T48" fmla="+- 0 27184 25654"/>
                  <a:gd name="T49" fmla="*/ T48 w 1660"/>
                  <a:gd name="T50" fmla="+- 0 13202 12196"/>
                  <a:gd name="T51" fmla="*/ 13202 h 1649"/>
                  <a:gd name="T52" fmla="+- 0 27173 25654"/>
                  <a:gd name="T53" fmla="*/ T52 w 1660"/>
                  <a:gd name="T54" fmla="+- 0 13252 12196"/>
                  <a:gd name="T55" fmla="*/ 13252 h 1649"/>
                  <a:gd name="T56" fmla="+- 0 27159 25654"/>
                  <a:gd name="T57" fmla="*/ T56 w 1660"/>
                  <a:gd name="T58" fmla="+- 0 13285 12196"/>
                  <a:gd name="T59" fmla="*/ 13285 h 1649"/>
                  <a:gd name="T60" fmla="+- 0 27144 25654"/>
                  <a:gd name="T61" fmla="*/ T60 w 1660"/>
                  <a:gd name="T62" fmla="+- 0 13318 12196"/>
                  <a:gd name="T63" fmla="*/ 13318 h 1649"/>
                  <a:gd name="T64" fmla="+- 0 27126 25654"/>
                  <a:gd name="T65" fmla="*/ T64 w 1660"/>
                  <a:gd name="T66" fmla="+- 0 13351 12196"/>
                  <a:gd name="T67" fmla="*/ 13351 h 1649"/>
                  <a:gd name="T68" fmla="+- 0 27106 25654"/>
                  <a:gd name="T69" fmla="*/ T68 w 1660"/>
                  <a:gd name="T70" fmla="+- 0 13400 12196"/>
                  <a:gd name="T71" fmla="*/ 13400 h 1649"/>
                  <a:gd name="T72" fmla="+- 0 27060 25654"/>
                  <a:gd name="T73" fmla="*/ T72 w 1660"/>
                  <a:gd name="T74" fmla="+- 0 13466 12196"/>
                  <a:gd name="T75" fmla="*/ 13466 h 1649"/>
                  <a:gd name="T76" fmla="+- 0 27007 25654"/>
                  <a:gd name="T77" fmla="*/ T76 w 1660"/>
                  <a:gd name="T78" fmla="+- 0 13532 12196"/>
                  <a:gd name="T79" fmla="*/ 13532 h 1649"/>
                  <a:gd name="T80" fmla="+- 0 26977 25654"/>
                  <a:gd name="T81" fmla="*/ T80 w 1660"/>
                  <a:gd name="T82" fmla="+- 0 13549 12196"/>
                  <a:gd name="T83" fmla="*/ 13549 h 1649"/>
                  <a:gd name="T84" fmla="+- 0 26946 25654"/>
                  <a:gd name="T85" fmla="*/ T84 w 1660"/>
                  <a:gd name="T86" fmla="+- 0 13581 12196"/>
                  <a:gd name="T87" fmla="*/ 13581 h 1649"/>
                  <a:gd name="T88" fmla="+- 0 26912 25654"/>
                  <a:gd name="T89" fmla="*/ T88 w 1660"/>
                  <a:gd name="T90" fmla="+- 0 13614 12196"/>
                  <a:gd name="T91" fmla="*/ 13614 h 1649"/>
                  <a:gd name="T92" fmla="+- 0 26889 25654"/>
                  <a:gd name="T93" fmla="*/ T92 w 1660"/>
                  <a:gd name="T94" fmla="+- 0 13631 12196"/>
                  <a:gd name="T95" fmla="*/ 13631 h 1649"/>
                  <a:gd name="T96" fmla="+- 0 26865 25654"/>
                  <a:gd name="T97" fmla="*/ T96 w 1660"/>
                  <a:gd name="T98" fmla="+- 0 13647 12196"/>
                  <a:gd name="T99" fmla="*/ 13647 h 1649"/>
                  <a:gd name="T100" fmla="+- 0 26840 25654"/>
                  <a:gd name="T101" fmla="*/ T100 w 1660"/>
                  <a:gd name="T102" fmla="+- 0 13647 12196"/>
                  <a:gd name="T103" fmla="*/ 13647 h 1649"/>
                  <a:gd name="T104" fmla="+- 0 26815 25654"/>
                  <a:gd name="T105" fmla="*/ T104 w 1660"/>
                  <a:gd name="T106" fmla="+- 0 13664 12196"/>
                  <a:gd name="T107" fmla="*/ 13664 h 1649"/>
                  <a:gd name="T108" fmla="+- 0 26790 25654"/>
                  <a:gd name="T109" fmla="*/ T108 w 1660"/>
                  <a:gd name="T110" fmla="+- 0 13680 12196"/>
                  <a:gd name="T111" fmla="*/ 13680 h 1649"/>
                  <a:gd name="T112" fmla="+- 0 26764 25654"/>
                  <a:gd name="T113" fmla="*/ T112 w 1660"/>
                  <a:gd name="T114" fmla="+- 0 13697 12196"/>
                  <a:gd name="T115" fmla="*/ 13697 h 1649"/>
                  <a:gd name="T116" fmla="+- 0 26738 25654"/>
                  <a:gd name="T117" fmla="*/ T116 w 1660"/>
                  <a:gd name="T118" fmla="+- 0 13697 12196"/>
                  <a:gd name="T119" fmla="*/ 13697 h 1649"/>
                  <a:gd name="T120" fmla="+- 0 26711 25654"/>
                  <a:gd name="T121" fmla="*/ T120 w 1660"/>
                  <a:gd name="T122" fmla="+- 0 13713 12196"/>
                  <a:gd name="T123" fmla="*/ 13713 h 1649"/>
                  <a:gd name="T124" fmla="+- 0 26684 25654"/>
                  <a:gd name="T125" fmla="*/ T124 w 1660"/>
                  <a:gd name="T126" fmla="+- 0 13713 12196"/>
                  <a:gd name="T127" fmla="*/ 13713 h 1649"/>
                  <a:gd name="T128" fmla="+- 0 26657 25654"/>
                  <a:gd name="T129" fmla="*/ T128 w 1660"/>
                  <a:gd name="T130" fmla="+- 0 13730 12196"/>
                  <a:gd name="T131" fmla="*/ 13730 h 1649"/>
                  <a:gd name="T132" fmla="+- 0 26931 25654"/>
                  <a:gd name="T133" fmla="*/ T132 w 1660"/>
                  <a:gd name="T134" fmla="+- 0 13730 12196"/>
                  <a:gd name="T135" fmla="*/ 13730 h 1649"/>
                  <a:gd name="T136" fmla="+- 0 27013 25654"/>
                  <a:gd name="T137" fmla="*/ T136 w 1660"/>
                  <a:gd name="T138" fmla="+- 0 13664 12196"/>
                  <a:gd name="T139" fmla="*/ 13664 h 1649"/>
                  <a:gd name="T140" fmla="+- 0 27083 25654"/>
                  <a:gd name="T141" fmla="*/ T140 w 1660"/>
                  <a:gd name="T142" fmla="+- 0 13598 12196"/>
                  <a:gd name="T143" fmla="*/ 13598 h 1649"/>
                  <a:gd name="T144" fmla="+- 0 27144 25654"/>
                  <a:gd name="T145" fmla="*/ T144 w 1660"/>
                  <a:gd name="T146" fmla="+- 0 13532 12196"/>
                  <a:gd name="T147" fmla="*/ 13532 h 1649"/>
                  <a:gd name="T148" fmla="+- 0 27172 25654"/>
                  <a:gd name="T149" fmla="*/ T148 w 1660"/>
                  <a:gd name="T150" fmla="+- 0 13483 12196"/>
                  <a:gd name="T151" fmla="*/ 13483 h 1649"/>
                  <a:gd name="T152" fmla="+- 0 27197 25654"/>
                  <a:gd name="T153" fmla="*/ T152 w 1660"/>
                  <a:gd name="T154" fmla="+- 0 13450 12196"/>
                  <a:gd name="T155" fmla="*/ 13450 h 1649"/>
                  <a:gd name="T156" fmla="+- 0 27220 25654"/>
                  <a:gd name="T157" fmla="*/ T156 w 1660"/>
                  <a:gd name="T158" fmla="+- 0 13417 12196"/>
                  <a:gd name="T159" fmla="*/ 13417 h 1649"/>
                  <a:gd name="T160" fmla="+- 0 27240 25654"/>
                  <a:gd name="T161" fmla="*/ T160 w 1660"/>
                  <a:gd name="T162" fmla="+- 0 13367 12196"/>
                  <a:gd name="T163" fmla="*/ 13367 h 1649"/>
                  <a:gd name="T164" fmla="+- 0 27258 25654"/>
                  <a:gd name="T165" fmla="*/ T164 w 1660"/>
                  <a:gd name="T166" fmla="+- 0 13318 12196"/>
                  <a:gd name="T167" fmla="*/ 13318 h 1649"/>
                  <a:gd name="T168" fmla="+- 0 27274 25654"/>
                  <a:gd name="T169" fmla="*/ T168 w 1660"/>
                  <a:gd name="T170" fmla="+- 0 13285 12196"/>
                  <a:gd name="T171" fmla="*/ 13285 h 1649"/>
                  <a:gd name="T172" fmla="+- 0 27287 25654"/>
                  <a:gd name="T173" fmla="*/ T172 w 1660"/>
                  <a:gd name="T174" fmla="+- 0 13235 12196"/>
                  <a:gd name="T175" fmla="*/ 13235 h 1649"/>
                  <a:gd name="T176" fmla="+- 0 27298 25654"/>
                  <a:gd name="T177" fmla="*/ T176 w 1660"/>
                  <a:gd name="T178" fmla="+- 0 13186 12196"/>
                  <a:gd name="T179" fmla="*/ 13186 h 1649"/>
                  <a:gd name="T180" fmla="+- 0 27306 25654"/>
                  <a:gd name="T181" fmla="*/ T180 w 1660"/>
                  <a:gd name="T182" fmla="+- 0 13136 12196"/>
                  <a:gd name="T183" fmla="*/ 13136 h 1649"/>
                  <a:gd name="T184" fmla="+- 0 27311 25654"/>
                  <a:gd name="T185" fmla="*/ T184 w 1660"/>
                  <a:gd name="T186" fmla="+- 0 13103 12196"/>
                  <a:gd name="T187" fmla="*/ 13103 h 1649"/>
                  <a:gd name="T188" fmla="+- 0 27314 25654"/>
                  <a:gd name="T189" fmla="*/ T188 w 1660"/>
                  <a:gd name="T190" fmla="+- 0 13054 12196"/>
                  <a:gd name="T191" fmla="*/ 13054 h 1649"/>
                  <a:gd name="T192" fmla="+- 0 27314 25654"/>
                  <a:gd name="T193" fmla="*/ T192 w 1660"/>
                  <a:gd name="T194" fmla="+- 0 13004 12196"/>
                  <a:gd name="T195" fmla="*/ 13004 h 1649"/>
                  <a:gd name="T196" fmla="+- 0 27312 25654"/>
                  <a:gd name="T197" fmla="*/ T196 w 1660"/>
                  <a:gd name="T198" fmla="+- 0 12955 12196"/>
                  <a:gd name="T199" fmla="*/ 12955 h 1649"/>
                  <a:gd name="T200" fmla="+- 0 27306 25654"/>
                  <a:gd name="T201" fmla="*/ T200 w 1660"/>
                  <a:gd name="T202" fmla="+- 0 12905 12196"/>
                  <a:gd name="T203" fmla="*/ 12905 h 1649"/>
                  <a:gd name="T204" fmla="+- 0 27298 25654"/>
                  <a:gd name="T205" fmla="*/ T204 w 1660"/>
                  <a:gd name="T206" fmla="+- 0 12856 12196"/>
                  <a:gd name="T207" fmla="*/ 12856 h 1649"/>
                  <a:gd name="T208" fmla="+- 0 27290 25654"/>
                  <a:gd name="T209" fmla="*/ T208 w 1660"/>
                  <a:gd name="T210" fmla="+- 0 12839 12196"/>
                  <a:gd name="T211" fmla="*/ 12839 h 1649"/>
                  <a:gd name="T212" fmla="+- 0 27276 25654"/>
                  <a:gd name="T213" fmla="*/ T212 w 1660"/>
                  <a:gd name="T214" fmla="+- 0 12823 12196"/>
                  <a:gd name="T215" fmla="*/ 12823 h 16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</a:cxnLst>
                <a:rect l="0" t="0" r="r" b="b"/>
                <a:pathLst>
                  <a:path w="1660" h="1649">
                    <a:moveTo>
                      <a:pt x="1622" y="627"/>
                    </a:moveTo>
                    <a:lnTo>
                      <a:pt x="1570" y="627"/>
                    </a:lnTo>
                    <a:lnTo>
                      <a:pt x="1554" y="643"/>
                    </a:lnTo>
                    <a:lnTo>
                      <a:pt x="1543" y="660"/>
                    </a:lnTo>
                    <a:lnTo>
                      <a:pt x="1539" y="676"/>
                    </a:lnTo>
                    <a:lnTo>
                      <a:pt x="1546" y="709"/>
                    </a:lnTo>
                    <a:lnTo>
                      <a:pt x="1551" y="759"/>
                    </a:lnTo>
                    <a:lnTo>
                      <a:pt x="1554" y="808"/>
                    </a:lnTo>
                    <a:lnTo>
                      <a:pt x="1554" y="841"/>
                    </a:lnTo>
                    <a:lnTo>
                      <a:pt x="1551" y="891"/>
                    </a:lnTo>
                    <a:lnTo>
                      <a:pt x="1547" y="924"/>
                    </a:lnTo>
                    <a:lnTo>
                      <a:pt x="1540" y="973"/>
                    </a:lnTo>
                    <a:lnTo>
                      <a:pt x="1530" y="1006"/>
                    </a:lnTo>
                    <a:lnTo>
                      <a:pt x="1519" y="1056"/>
                    </a:lnTo>
                    <a:lnTo>
                      <a:pt x="1505" y="1089"/>
                    </a:lnTo>
                    <a:lnTo>
                      <a:pt x="1490" y="1122"/>
                    </a:lnTo>
                    <a:lnTo>
                      <a:pt x="1472" y="1155"/>
                    </a:lnTo>
                    <a:lnTo>
                      <a:pt x="1452" y="1204"/>
                    </a:lnTo>
                    <a:lnTo>
                      <a:pt x="1406" y="1270"/>
                    </a:lnTo>
                    <a:lnTo>
                      <a:pt x="1353" y="1336"/>
                    </a:lnTo>
                    <a:lnTo>
                      <a:pt x="1323" y="1353"/>
                    </a:lnTo>
                    <a:lnTo>
                      <a:pt x="1292" y="1385"/>
                    </a:lnTo>
                    <a:lnTo>
                      <a:pt x="1258" y="1418"/>
                    </a:lnTo>
                    <a:lnTo>
                      <a:pt x="1235" y="1435"/>
                    </a:lnTo>
                    <a:lnTo>
                      <a:pt x="1211" y="1451"/>
                    </a:lnTo>
                    <a:lnTo>
                      <a:pt x="1186" y="1451"/>
                    </a:lnTo>
                    <a:lnTo>
                      <a:pt x="1161" y="1468"/>
                    </a:lnTo>
                    <a:lnTo>
                      <a:pt x="1136" y="1484"/>
                    </a:lnTo>
                    <a:lnTo>
                      <a:pt x="1110" y="1501"/>
                    </a:lnTo>
                    <a:lnTo>
                      <a:pt x="1084" y="1501"/>
                    </a:lnTo>
                    <a:lnTo>
                      <a:pt x="1057" y="1517"/>
                    </a:lnTo>
                    <a:lnTo>
                      <a:pt x="1030" y="1517"/>
                    </a:lnTo>
                    <a:lnTo>
                      <a:pt x="1003" y="1534"/>
                    </a:lnTo>
                    <a:lnTo>
                      <a:pt x="1277" y="1534"/>
                    </a:lnTo>
                    <a:lnTo>
                      <a:pt x="1359" y="1468"/>
                    </a:lnTo>
                    <a:lnTo>
                      <a:pt x="1429" y="1402"/>
                    </a:lnTo>
                    <a:lnTo>
                      <a:pt x="1490" y="1336"/>
                    </a:lnTo>
                    <a:lnTo>
                      <a:pt x="1518" y="1287"/>
                    </a:lnTo>
                    <a:lnTo>
                      <a:pt x="1543" y="1254"/>
                    </a:lnTo>
                    <a:lnTo>
                      <a:pt x="1566" y="1221"/>
                    </a:lnTo>
                    <a:lnTo>
                      <a:pt x="1586" y="1171"/>
                    </a:lnTo>
                    <a:lnTo>
                      <a:pt x="1604" y="1122"/>
                    </a:lnTo>
                    <a:lnTo>
                      <a:pt x="1620" y="1089"/>
                    </a:lnTo>
                    <a:lnTo>
                      <a:pt x="1633" y="1039"/>
                    </a:lnTo>
                    <a:lnTo>
                      <a:pt x="1644" y="990"/>
                    </a:lnTo>
                    <a:lnTo>
                      <a:pt x="1652" y="940"/>
                    </a:lnTo>
                    <a:lnTo>
                      <a:pt x="1657" y="907"/>
                    </a:lnTo>
                    <a:lnTo>
                      <a:pt x="1660" y="858"/>
                    </a:lnTo>
                    <a:lnTo>
                      <a:pt x="1660" y="808"/>
                    </a:lnTo>
                    <a:lnTo>
                      <a:pt x="1658" y="759"/>
                    </a:lnTo>
                    <a:lnTo>
                      <a:pt x="1652" y="709"/>
                    </a:lnTo>
                    <a:lnTo>
                      <a:pt x="1644" y="660"/>
                    </a:lnTo>
                    <a:lnTo>
                      <a:pt x="1636" y="643"/>
                    </a:lnTo>
                    <a:lnTo>
                      <a:pt x="1622" y="6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5" name="Freeform 32"/>
              <p:cNvSpPr>
                <a:spLocks/>
              </p:cNvSpPr>
              <p:nvPr/>
            </p:nvSpPr>
            <p:spPr bwMode="auto">
              <a:xfrm>
                <a:off x="25654" y="12196"/>
                <a:ext cx="1660" cy="1649"/>
              </a:xfrm>
              <a:custGeom>
                <a:avLst/>
                <a:gdLst>
                  <a:gd name="T0" fmla="+- 0 26881 25654"/>
                  <a:gd name="T1" fmla="*/ T0 w 1660"/>
                  <a:gd name="T2" fmla="+- 0 12295 12196"/>
                  <a:gd name="T3" fmla="*/ 12295 h 1649"/>
                  <a:gd name="T4" fmla="+- 0 26536 25654"/>
                  <a:gd name="T5" fmla="*/ T4 w 1660"/>
                  <a:gd name="T6" fmla="+- 0 12295 12196"/>
                  <a:gd name="T7" fmla="*/ 12295 h 1649"/>
                  <a:gd name="T8" fmla="+- 0 26565 25654"/>
                  <a:gd name="T9" fmla="*/ T8 w 1660"/>
                  <a:gd name="T10" fmla="+- 0 12312 12196"/>
                  <a:gd name="T11" fmla="*/ 12312 h 1649"/>
                  <a:gd name="T12" fmla="+- 0 26622 25654"/>
                  <a:gd name="T13" fmla="*/ T12 w 1660"/>
                  <a:gd name="T14" fmla="+- 0 12312 12196"/>
                  <a:gd name="T15" fmla="*/ 12312 h 1649"/>
                  <a:gd name="T16" fmla="+- 0 26649 25654"/>
                  <a:gd name="T17" fmla="*/ T16 w 1660"/>
                  <a:gd name="T18" fmla="+- 0 12328 12196"/>
                  <a:gd name="T19" fmla="*/ 12328 h 1649"/>
                  <a:gd name="T20" fmla="+- 0 26703 25654"/>
                  <a:gd name="T21" fmla="*/ T20 w 1660"/>
                  <a:gd name="T22" fmla="+- 0 12328 12196"/>
                  <a:gd name="T23" fmla="*/ 12328 h 1649"/>
                  <a:gd name="T24" fmla="+- 0 26729 25654"/>
                  <a:gd name="T25" fmla="*/ T24 w 1660"/>
                  <a:gd name="T26" fmla="+- 0 12345 12196"/>
                  <a:gd name="T27" fmla="*/ 12345 h 1649"/>
                  <a:gd name="T28" fmla="+- 0 26755 25654"/>
                  <a:gd name="T29" fmla="*/ T28 w 1660"/>
                  <a:gd name="T30" fmla="+- 0 12361 12196"/>
                  <a:gd name="T31" fmla="*/ 12361 h 1649"/>
                  <a:gd name="T32" fmla="+- 0 26781 25654"/>
                  <a:gd name="T33" fmla="*/ T32 w 1660"/>
                  <a:gd name="T34" fmla="+- 0 12361 12196"/>
                  <a:gd name="T35" fmla="*/ 12361 h 1649"/>
                  <a:gd name="T36" fmla="+- 0 26805 25654"/>
                  <a:gd name="T37" fmla="*/ T36 w 1660"/>
                  <a:gd name="T38" fmla="+- 0 12378 12196"/>
                  <a:gd name="T39" fmla="*/ 12378 h 1649"/>
                  <a:gd name="T40" fmla="+- 0 26830 25654"/>
                  <a:gd name="T41" fmla="*/ T40 w 1660"/>
                  <a:gd name="T42" fmla="+- 0 12394 12196"/>
                  <a:gd name="T43" fmla="*/ 12394 h 1649"/>
                  <a:gd name="T44" fmla="+- 0 26854 25654"/>
                  <a:gd name="T45" fmla="*/ T44 w 1660"/>
                  <a:gd name="T46" fmla="+- 0 12394 12196"/>
                  <a:gd name="T47" fmla="*/ 12394 h 1649"/>
                  <a:gd name="T48" fmla="+- 0 26922 25654"/>
                  <a:gd name="T49" fmla="*/ T48 w 1660"/>
                  <a:gd name="T50" fmla="+- 0 12444 12196"/>
                  <a:gd name="T51" fmla="*/ 12444 h 1649"/>
                  <a:gd name="T52" fmla="+- 0 26984 25654"/>
                  <a:gd name="T53" fmla="*/ T52 w 1660"/>
                  <a:gd name="T54" fmla="+- 0 12493 12196"/>
                  <a:gd name="T55" fmla="*/ 12493 h 1649"/>
                  <a:gd name="T56" fmla="+- 0 27004 25654"/>
                  <a:gd name="T57" fmla="*/ T56 w 1660"/>
                  <a:gd name="T58" fmla="+- 0 12526 12196"/>
                  <a:gd name="T59" fmla="*/ 12526 h 1649"/>
                  <a:gd name="T60" fmla="+- 0 27023 25654"/>
                  <a:gd name="T61" fmla="*/ T60 w 1660"/>
                  <a:gd name="T62" fmla="+- 0 12543 12196"/>
                  <a:gd name="T63" fmla="*/ 12543 h 1649"/>
                  <a:gd name="T64" fmla="+- 0 27041 25654"/>
                  <a:gd name="T65" fmla="*/ T64 w 1660"/>
                  <a:gd name="T66" fmla="+- 0 12559 12196"/>
                  <a:gd name="T67" fmla="*/ 12559 h 1649"/>
                  <a:gd name="T68" fmla="+- 0 27058 25654"/>
                  <a:gd name="T69" fmla="*/ T68 w 1660"/>
                  <a:gd name="T70" fmla="+- 0 12576 12196"/>
                  <a:gd name="T71" fmla="*/ 12576 h 1649"/>
                  <a:gd name="T72" fmla="+- 0 26988 25654"/>
                  <a:gd name="T73" fmla="*/ T72 w 1660"/>
                  <a:gd name="T74" fmla="+- 0 12576 12196"/>
                  <a:gd name="T75" fmla="*/ 12576 h 1649"/>
                  <a:gd name="T76" fmla="+- 0 26970 25654"/>
                  <a:gd name="T77" fmla="*/ T76 w 1660"/>
                  <a:gd name="T78" fmla="+- 0 12592 12196"/>
                  <a:gd name="T79" fmla="*/ 12592 h 1649"/>
                  <a:gd name="T80" fmla="+- 0 26957 25654"/>
                  <a:gd name="T81" fmla="*/ T80 w 1660"/>
                  <a:gd name="T82" fmla="+- 0 12609 12196"/>
                  <a:gd name="T83" fmla="*/ 12609 h 1649"/>
                  <a:gd name="T84" fmla="+- 0 26949 25654"/>
                  <a:gd name="T85" fmla="*/ T84 w 1660"/>
                  <a:gd name="T86" fmla="+- 0 12625 12196"/>
                  <a:gd name="T87" fmla="*/ 12625 h 1649"/>
                  <a:gd name="T88" fmla="+- 0 26951 25654"/>
                  <a:gd name="T89" fmla="*/ T88 w 1660"/>
                  <a:gd name="T90" fmla="+- 0 12642 12196"/>
                  <a:gd name="T91" fmla="*/ 12642 h 1649"/>
                  <a:gd name="T92" fmla="+- 0 26959 25654"/>
                  <a:gd name="T93" fmla="*/ T92 w 1660"/>
                  <a:gd name="T94" fmla="+- 0 12658 12196"/>
                  <a:gd name="T95" fmla="*/ 12658 h 1649"/>
                  <a:gd name="T96" fmla="+- 0 26974 25654"/>
                  <a:gd name="T97" fmla="*/ T96 w 1660"/>
                  <a:gd name="T98" fmla="+- 0 12675 12196"/>
                  <a:gd name="T99" fmla="*/ 12675 h 1649"/>
                  <a:gd name="T100" fmla="+- 0 26994 25654"/>
                  <a:gd name="T101" fmla="*/ T100 w 1660"/>
                  <a:gd name="T102" fmla="+- 0 12675 12196"/>
                  <a:gd name="T103" fmla="*/ 12675 h 1649"/>
                  <a:gd name="T104" fmla="+- 0 27170 25654"/>
                  <a:gd name="T105" fmla="*/ T104 w 1660"/>
                  <a:gd name="T106" fmla="+- 0 12708 12196"/>
                  <a:gd name="T107" fmla="*/ 12708 h 1649"/>
                  <a:gd name="T108" fmla="+- 0 27199 25654"/>
                  <a:gd name="T109" fmla="*/ T108 w 1660"/>
                  <a:gd name="T110" fmla="+- 0 12708 12196"/>
                  <a:gd name="T111" fmla="*/ 12708 h 1649"/>
                  <a:gd name="T112" fmla="+- 0 27217 25654"/>
                  <a:gd name="T113" fmla="*/ T112 w 1660"/>
                  <a:gd name="T114" fmla="+- 0 12691 12196"/>
                  <a:gd name="T115" fmla="*/ 12691 h 1649"/>
                  <a:gd name="T116" fmla="+- 0 27228 25654"/>
                  <a:gd name="T117" fmla="*/ T116 w 1660"/>
                  <a:gd name="T118" fmla="+- 0 12675 12196"/>
                  <a:gd name="T119" fmla="*/ 12675 h 1649"/>
                  <a:gd name="T120" fmla="+- 0 27251 25654"/>
                  <a:gd name="T121" fmla="*/ T120 w 1660"/>
                  <a:gd name="T122" fmla="+- 0 12526 12196"/>
                  <a:gd name="T123" fmla="*/ 12526 h 1649"/>
                  <a:gd name="T124" fmla="+- 0 27144 25654"/>
                  <a:gd name="T125" fmla="*/ T124 w 1660"/>
                  <a:gd name="T126" fmla="+- 0 12526 12196"/>
                  <a:gd name="T127" fmla="*/ 12526 h 1649"/>
                  <a:gd name="T128" fmla="+- 0 27124 25654"/>
                  <a:gd name="T129" fmla="*/ T128 w 1660"/>
                  <a:gd name="T130" fmla="+- 0 12493 12196"/>
                  <a:gd name="T131" fmla="*/ 12493 h 1649"/>
                  <a:gd name="T132" fmla="+- 0 27103 25654"/>
                  <a:gd name="T133" fmla="*/ T132 w 1660"/>
                  <a:gd name="T134" fmla="+- 0 12477 12196"/>
                  <a:gd name="T135" fmla="*/ 12477 h 1649"/>
                  <a:gd name="T136" fmla="+- 0 27081 25654"/>
                  <a:gd name="T137" fmla="*/ T136 w 1660"/>
                  <a:gd name="T138" fmla="+- 0 12444 12196"/>
                  <a:gd name="T139" fmla="*/ 12444 h 1649"/>
                  <a:gd name="T140" fmla="+- 0 27059 25654"/>
                  <a:gd name="T141" fmla="*/ T140 w 1660"/>
                  <a:gd name="T142" fmla="+- 0 12427 12196"/>
                  <a:gd name="T143" fmla="*/ 12427 h 1649"/>
                  <a:gd name="T144" fmla="+- 0 27036 25654"/>
                  <a:gd name="T145" fmla="*/ T144 w 1660"/>
                  <a:gd name="T146" fmla="+- 0 12411 12196"/>
                  <a:gd name="T147" fmla="*/ 12411 h 1649"/>
                  <a:gd name="T148" fmla="+- 0 27012 25654"/>
                  <a:gd name="T149" fmla="*/ T148 w 1660"/>
                  <a:gd name="T150" fmla="+- 0 12378 12196"/>
                  <a:gd name="T151" fmla="*/ 12378 h 1649"/>
                  <a:gd name="T152" fmla="+- 0 26987 25654"/>
                  <a:gd name="T153" fmla="*/ T152 w 1660"/>
                  <a:gd name="T154" fmla="+- 0 12361 12196"/>
                  <a:gd name="T155" fmla="*/ 12361 h 1649"/>
                  <a:gd name="T156" fmla="+- 0 26961 25654"/>
                  <a:gd name="T157" fmla="*/ T156 w 1660"/>
                  <a:gd name="T158" fmla="+- 0 12345 12196"/>
                  <a:gd name="T159" fmla="*/ 12345 h 1649"/>
                  <a:gd name="T160" fmla="+- 0 26935 25654"/>
                  <a:gd name="T161" fmla="*/ T160 w 1660"/>
                  <a:gd name="T162" fmla="+- 0 12328 12196"/>
                  <a:gd name="T163" fmla="*/ 12328 h 1649"/>
                  <a:gd name="T164" fmla="+- 0 26909 25654"/>
                  <a:gd name="T165" fmla="*/ T164 w 1660"/>
                  <a:gd name="T166" fmla="+- 0 12312 12196"/>
                  <a:gd name="T167" fmla="*/ 12312 h 1649"/>
                  <a:gd name="T168" fmla="+- 0 26881 25654"/>
                  <a:gd name="T169" fmla="*/ T168 w 1660"/>
                  <a:gd name="T170" fmla="+- 0 12295 12196"/>
                  <a:gd name="T171" fmla="*/ 12295 h 16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1660" h="1649">
                    <a:moveTo>
                      <a:pt x="1227" y="99"/>
                    </a:moveTo>
                    <a:lnTo>
                      <a:pt x="882" y="99"/>
                    </a:lnTo>
                    <a:lnTo>
                      <a:pt x="911" y="116"/>
                    </a:lnTo>
                    <a:lnTo>
                      <a:pt x="968" y="116"/>
                    </a:lnTo>
                    <a:lnTo>
                      <a:pt x="995" y="132"/>
                    </a:lnTo>
                    <a:lnTo>
                      <a:pt x="1049" y="132"/>
                    </a:lnTo>
                    <a:lnTo>
                      <a:pt x="1075" y="149"/>
                    </a:lnTo>
                    <a:lnTo>
                      <a:pt x="1101" y="165"/>
                    </a:lnTo>
                    <a:lnTo>
                      <a:pt x="1127" y="165"/>
                    </a:lnTo>
                    <a:lnTo>
                      <a:pt x="1151" y="182"/>
                    </a:lnTo>
                    <a:lnTo>
                      <a:pt x="1176" y="198"/>
                    </a:lnTo>
                    <a:lnTo>
                      <a:pt x="1200" y="198"/>
                    </a:lnTo>
                    <a:lnTo>
                      <a:pt x="1268" y="248"/>
                    </a:lnTo>
                    <a:lnTo>
                      <a:pt x="1330" y="297"/>
                    </a:lnTo>
                    <a:lnTo>
                      <a:pt x="1350" y="330"/>
                    </a:lnTo>
                    <a:lnTo>
                      <a:pt x="1369" y="347"/>
                    </a:lnTo>
                    <a:lnTo>
                      <a:pt x="1387" y="363"/>
                    </a:lnTo>
                    <a:lnTo>
                      <a:pt x="1404" y="380"/>
                    </a:lnTo>
                    <a:lnTo>
                      <a:pt x="1334" y="380"/>
                    </a:lnTo>
                    <a:lnTo>
                      <a:pt x="1316" y="396"/>
                    </a:lnTo>
                    <a:lnTo>
                      <a:pt x="1303" y="413"/>
                    </a:lnTo>
                    <a:lnTo>
                      <a:pt x="1295" y="429"/>
                    </a:lnTo>
                    <a:lnTo>
                      <a:pt x="1297" y="446"/>
                    </a:lnTo>
                    <a:lnTo>
                      <a:pt x="1305" y="462"/>
                    </a:lnTo>
                    <a:lnTo>
                      <a:pt x="1320" y="479"/>
                    </a:lnTo>
                    <a:lnTo>
                      <a:pt x="1340" y="479"/>
                    </a:lnTo>
                    <a:lnTo>
                      <a:pt x="1516" y="512"/>
                    </a:lnTo>
                    <a:lnTo>
                      <a:pt x="1545" y="512"/>
                    </a:lnTo>
                    <a:lnTo>
                      <a:pt x="1563" y="495"/>
                    </a:lnTo>
                    <a:lnTo>
                      <a:pt x="1574" y="479"/>
                    </a:lnTo>
                    <a:lnTo>
                      <a:pt x="1597" y="330"/>
                    </a:lnTo>
                    <a:lnTo>
                      <a:pt x="1490" y="330"/>
                    </a:lnTo>
                    <a:lnTo>
                      <a:pt x="1470" y="297"/>
                    </a:lnTo>
                    <a:lnTo>
                      <a:pt x="1449" y="281"/>
                    </a:lnTo>
                    <a:lnTo>
                      <a:pt x="1427" y="248"/>
                    </a:lnTo>
                    <a:lnTo>
                      <a:pt x="1405" y="231"/>
                    </a:lnTo>
                    <a:lnTo>
                      <a:pt x="1382" y="215"/>
                    </a:lnTo>
                    <a:lnTo>
                      <a:pt x="1358" y="182"/>
                    </a:lnTo>
                    <a:lnTo>
                      <a:pt x="1333" y="165"/>
                    </a:lnTo>
                    <a:lnTo>
                      <a:pt x="1307" y="149"/>
                    </a:lnTo>
                    <a:lnTo>
                      <a:pt x="1281" y="132"/>
                    </a:lnTo>
                    <a:lnTo>
                      <a:pt x="1255" y="116"/>
                    </a:lnTo>
                    <a:lnTo>
                      <a:pt x="1227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6" name="Freeform 33"/>
              <p:cNvSpPr>
                <a:spLocks/>
              </p:cNvSpPr>
              <p:nvPr/>
            </p:nvSpPr>
            <p:spPr bwMode="auto">
              <a:xfrm>
                <a:off x="25654" y="12196"/>
                <a:ext cx="1660" cy="1649"/>
              </a:xfrm>
              <a:custGeom>
                <a:avLst/>
                <a:gdLst>
                  <a:gd name="T0" fmla="+- 0 27231 25654"/>
                  <a:gd name="T1" fmla="*/ T0 w 1660"/>
                  <a:gd name="T2" fmla="+- 0 12427 12196"/>
                  <a:gd name="T3" fmla="*/ 12427 h 1649"/>
                  <a:gd name="T4" fmla="+- 0 27172 25654"/>
                  <a:gd name="T5" fmla="*/ T4 w 1660"/>
                  <a:gd name="T6" fmla="+- 0 12427 12196"/>
                  <a:gd name="T7" fmla="*/ 12427 h 1649"/>
                  <a:gd name="T8" fmla="+- 0 27158 25654"/>
                  <a:gd name="T9" fmla="*/ T8 w 1660"/>
                  <a:gd name="T10" fmla="+- 0 12444 12196"/>
                  <a:gd name="T11" fmla="*/ 12444 h 1649"/>
                  <a:gd name="T12" fmla="+- 0 27151 25654"/>
                  <a:gd name="T13" fmla="*/ T12 w 1660"/>
                  <a:gd name="T14" fmla="+- 0 12477 12196"/>
                  <a:gd name="T15" fmla="*/ 12477 h 1649"/>
                  <a:gd name="T16" fmla="+- 0 27144 25654"/>
                  <a:gd name="T17" fmla="*/ T16 w 1660"/>
                  <a:gd name="T18" fmla="+- 0 12526 12196"/>
                  <a:gd name="T19" fmla="*/ 12526 h 1649"/>
                  <a:gd name="T20" fmla="+- 0 27251 25654"/>
                  <a:gd name="T21" fmla="*/ T20 w 1660"/>
                  <a:gd name="T22" fmla="+- 0 12526 12196"/>
                  <a:gd name="T23" fmla="*/ 12526 h 1649"/>
                  <a:gd name="T24" fmla="+- 0 27256 25654"/>
                  <a:gd name="T25" fmla="*/ T24 w 1660"/>
                  <a:gd name="T26" fmla="+- 0 12493 12196"/>
                  <a:gd name="T27" fmla="*/ 12493 h 1649"/>
                  <a:gd name="T28" fmla="+- 0 27255 25654"/>
                  <a:gd name="T29" fmla="*/ T28 w 1660"/>
                  <a:gd name="T30" fmla="+- 0 12460 12196"/>
                  <a:gd name="T31" fmla="*/ 12460 h 1649"/>
                  <a:gd name="T32" fmla="+- 0 27246 25654"/>
                  <a:gd name="T33" fmla="*/ T32 w 1660"/>
                  <a:gd name="T34" fmla="+- 0 12444 12196"/>
                  <a:gd name="T35" fmla="*/ 12444 h 1649"/>
                  <a:gd name="T36" fmla="+- 0 27231 25654"/>
                  <a:gd name="T37" fmla="*/ T36 w 1660"/>
                  <a:gd name="T38" fmla="+- 0 12427 12196"/>
                  <a:gd name="T39" fmla="*/ 12427 h 16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660" h="1649">
                    <a:moveTo>
                      <a:pt x="1577" y="231"/>
                    </a:moveTo>
                    <a:lnTo>
                      <a:pt x="1518" y="231"/>
                    </a:lnTo>
                    <a:lnTo>
                      <a:pt x="1504" y="248"/>
                    </a:lnTo>
                    <a:lnTo>
                      <a:pt x="1497" y="281"/>
                    </a:lnTo>
                    <a:lnTo>
                      <a:pt x="1490" y="330"/>
                    </a:lnTo>
                    <a:lnTo>
                      <a:pt x="1597" y="330"/>
                    </a:lnTo>
                    <a:lnTo>
                      <a:pt x="1602" y="297"/>
                    </a:lnTo>
                    <a:lnTo>
                      <a:pt x="1601" y="264"/>
                    </a:lnTo>
                    <a:lnTo>
                      <a:pt x="1592" y="248"/>
                    </a:lnTo>
                    <a:lnTo>
                      <a:pt x="1577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7" name="Freeform 34"/>
              <p:cNvSpPr>
                <a:spLocks/>
              </p:cNvSpPr>
              <p:nvPr/>
            </p:nvSpPr>
            <p:spPr bwMode="auto">
              <a:xfrm>
                <a:off x="25654" y="12196"/>
                <a:ext cx="1660" cy="1649"/>
              </a:xfrm>
              <a:custGeom>
                <a:avLst/>
                <a:gdLst>
                  <a:gd name="T0" fmla="+- 0 26674 25654"/>
                  <a:gd name="T1" fmla="*/ T0 w 1660"/>
                  <a:gd name="T2" fmla="+- 0 12213 12196"/>
                  <a:gd name="T3" fmla="*/ 12213 h 1649"/>
                  <a:gd name="T4" fmla="+- 0 26286 25654"/>
                  <a:gd name="T5" fmla="*/ T4 w 1660"/>
                  <a:gd name="T6" fmla="+- 0 12213 12196"/>
                  <a:gd name="T7" fmla="*/ 12213 h 1649"/>
                  <a:gd name="T8" fmla="+- 0 26254 25654"/>
                  <a:gd name="T9" fmla="*/ T8 w 1660"/>
                  <a:gd name="T10" fmla="+- 0 12229 12196"/>
                  <a:gd name="T11" fmla="*/ 12229 h 1649"/>
                  <a:gd name="T12" fmla="+- 0 26705 25654"/>
                  <a:gd name="T13" fmla="*/ T12 w 1660"/>
                  <a:gd name="T14" fmla="+- 0 12229 12196"/>
                  <a:gd name="T15" fmla="*/ 12229 h 1649"/>
                  <a:gd name="T16" fmla="+- 0 26674 25654"/>
                  <a:gd name="T17" fmla="*/ T16 w 1660"/>
                  <a:gd name="T18" fmla="+- 0 12213 12196"/>
                  <a:gd name="T19" fmla="*/ 12213 h 16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60" h="1649">
                    <a:moveTo>
                      <a:pt x="1020" y="17"/>
                    </a:moveTo>
                    <a:lnTo>
                      <a:pt x="632" y="17"/>
                    </a:lnTo>
                    <a:lnTo>
                      <a:pt x="600" y="33"/>
                    </a:lnTo>
                    <a:lnTo>
                      <a:pt x="1051" y="33"/>
                    </a:lnTo>
                    <a:lnTo>
                      <a:pt x="102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8" name="Freeform 35"/>
              <p:cNvSpPr>
                <a:spLocks/>
              </p:cNvSpPr>
              <p:nvPr/>
            </p:nvSpPr>
            <p:spPr bwMode="auto">
              <a:xfrm>
                <a:off x="25654" y="12196"/>
                <a:ext cx="1660" cy="1649"/>
              </a:xfrm>
              <a:custGeom>
                <a:avLst/>
                <a:gdLst>
                  <a:gd name="T0" fmla="+- 0 26577 25654"/>
                  <a:gd name="T1" fmla="*/ T0 w 1660"/>
                  <a:gd name="T2" fmla="+- 0 12196 12196"/>
                  <a:gd name="T3" fmla="*/ 12196 h 1649"/>
                  <a:gd name="T4" fmla="+- 0 26381 25654"/>
                  <a:gd name="T5" fmla="*/ T4 w 1660"/>
                  <a:gd name="T6" fmla="+- 0 12196 12196"/>
                  <a:gd name="T7" fmla="*/ 12196 h 1649"/>
                  <a:gd name="T8" fmla="+- 0 26349 25654"/>
                  <a:gd name="T9" fmla="*/ T8 w 1660"/>
                  <a:gd name="T10" fmla="+- 0 12213 12196"/>
                  <a:gd name="T11" fmla="*/ 12213 h 1649"/>
                  <a:gd name="T12" fmla="+- 0 26610 25654"/>
                  <a:gd name="T13" fmla="*/ T12 w 1660"/>
                  <a:gd name="T14" fmla="+- 0 12213 12196"/>
                  <a:gd name="T15" fmla="*/ 12213 h 1649"/>
                  <a:gd name="T16" fmla="+- 0 26577 25654"/>
                  <a:gd name="T17" fmla="*/ T16 w 1660"/>
                  <a:gd name="T18" fmla="+- 0 12196 12196"/>
                  <a:gd name="T19" fmla="*/ 12196 h 16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60" h="1649">
                    <a:moveTo>
                      <a:pt x="923" y="0"/>
                    </a:moveTo>
                    <a:lnTo>
                      <a:pt x="727" y="0"/>
                    </a:lnTo>
                    <a:lnTo>
                      <a:pt x="695" y="17"/>
                    </a:lnTo>
                    <a:lnTo>
                      <a:pt x="956" y="17"/>
                    </a:lnTo>
                    <a:lnTo>
                      <a:pt x="9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2" name="Group 36"/>
            <p:cNvGrpSpPr>
              <a:grpSpLocks/>
            </p:cNvGrpSpPr>
            <p:nvPr/>
          </p:nvGrpSpPr>
          <p:grpSpPr bwMode="auto">
            <a:xfrm>
              <a:off x="8683355" y="5442293"/>
              <a:ext cx="307335" cy="450163"/>
              <a:chOff x="26340" y="12511"/>
              <a:chExt cx="484" cy="709"/>
            </a:xfrm>
          </p:grpSpPr>
          <p:sp>
            <p:nvSpPr>
              <p:cNvPr id="1063" name="Freeform 37"/>
              <p:cNvSpPr>
                <a:spLocks/>
              </p:cNvSpPr>
              <p:nvPr/>
            </p:nvSpPr>
            <p:spPr bwMode="auto">
              <a:xfrm>
                <a:off x="26340" y="12511"/>
                <a:ext cx="484" cy="709"/>
              </a:xfrm>
              <a:custGeom>
                <a:avLst/>
                <a:gdLst>
                  <a:gd name="T0" fmla="+- 0 26488 26340"/>
                  <a:gd name="T1" fmla="*/ T0 w 484"/>
                  <a:gd name="T2" fmla="+- 0 12511 12511"/>
                  <a:gd name="T3" fmla="*/ 12511 h 709"/>
                  <a:gd name="T4" fmla="+- 0 26426 26340"/>
                  <a:gd name="T5" fmla="*/ T4 w 484"/>
                  <a:gd name="T6" fmla="+- 0 12535 12511"/>
                  <a:gd name="T7" fmla="*/ 12535 h 709"/>
                  <a:gd name="T8" fmla="+- 0 26419 26340"/>
                  <a:gd name="T9" fmla="*/ T8 w 484"/>
                  <a:gd name="T10" fmla="+- 0 12968 12511"/>
                  <a:gd name="T11" fmla="*/ 12968 h 709"/>
                  <a:gd name="T12" fmla="+- 0 26400 26340"/>
                  <a:gd name="T13" fmla="*/ T12 w 484"/>
                  <a:gd name="T14" fmla="+- 0 12978 12511"/>
                  <a:gd name="T15" fmla="*/ 12978 h 709"/>
                  <a:gd name="T16" fmla="+- 0 26358 26340"/>
                  <a:gd name="T17" fmla="*/ T16 w 484"/>
                  <a:gd name="T18" fmla="+- 0 13023 12511"/>
                  <a:gd name="T19" fmla="*/ 13023 h 709"/>
                  <a:gd name="T20" fmla="+- 0 26340 26340"/>
                  <a:gd name="T21" fmla="*/ T20 w 484"/>
                  <a:gd name="T22" fmla="+- 0 13084 12511"/>
                  <a:gd name="T23" fmla="*/ 13084 h 709"/>
                  <a:gd name="T24" fmla="+- 0 26342 26340"/>
                  <a:gd name="T25" fmla="*/ T24 w 484"/>
                  <a:gd name="T26" fmla="+- 0 13108 12511"/>
                  <a:gd name="T27" fmla="*/ 13108 h 709"/>
                  <a:gd name="T28" fmla="+- 0 26368 26340"/>
                  <a:gd name="T29" fmla="*/ T28 w 484"/>
                  <a:gd name="T30" fmla="+- 0 13169 12511"/>
                  <a:gd name="T31" fmla="*/ 13169 h 709"/>
                  <a:gd name="T32" fmla="+- 0 26418 26340"/>
                  <a:gd name="T33" fmla="*/ T32 w 484"/>
                  <a:gd name="T34" fmla="+- 0 13209 12511"/>
                  <a:gd name="T35" fmla="*/ 13209 h 709"/>
                  <a:gd name="T36" fmla="+- 0 26461 26340"/>
                  <a:gd name="T37" fmla="*/ T36 w 484"/>
                  <a:gd name="T38" fmla="+- 0 13220 12511"/>
                  <a:gd name="T39" fmla="*/ 13220 h 709"/>
                  <a:gd name="T40" fmla="+- 0 26485 26340"/>
                  <a:gd name="T41" fmla="*/ T40 w 484"/>
                  <a:gd name="T42" fmla="+- 0 13219 12511"/>
                  <a:gd name="T43" fmla="*/ 13219 h 709"/>
                  <a:gd name="T44" fmla="+- 0 26546 26340"/>
                  <a:gd name="T45" fmla="*/ T44 w 484"/>
                  <a:gd name="T46" fmla="+- 0 13197 12511"/>
                  <a:gd name="T47" fmla="*/ 13197 h 709"/>
                  <a:gd name="T48" fmla="+- 0 26586 26340"/>
                  <a:gd name="T49" fmla="*/ T48 w 484"/>
                  <a:gd name="T50" fmla="+- 0 13153 12511"/>
                  <a:gd name="T51" fmla="*/ 13153 h 709"/>
                  <a:gd name="T52" fmla="+- 0 26773 26340"/>
                  <a:gd name="T53" fmla="*/ T52 w 484"/>
                  <a:gd name="T54" fmla="+- 0 13142 12511"/>
                  <a:gd name="T55" fmla="*/ 13142 h 709"/>
                  <a:gd name="T56" fmla="+- 0 26795 26340"/>
                  <a:gd name="T57" fmla="*/ T56 w 484"/>
                  <a:gd name="T58" fmla="+- 0 13137 12511"/>
                  <a:gd name="T59" fmla="*/ 13137 h 709"/>
                  <a:gd name="T60" fmla="+- 0 26813 26340"/>
                  <a:gd name="T61" fmla="*/ T60 w 484"/>
                  <a:gd name="T62" fmla="+- 0 13124 12511"/>
                  <a:gd name="T63" fmla="*/ 13124 h 709"/>
                  <a:gd name="T64" fmla="+- 0 26818 26340"/>
                  <a:gd name="T65" fmla="*/ T64 w 484"/>
                  <a:gd name="T66" fmla="+- 0 13114 12511"/>
                  <a:gd name="T67" fmla="*/ 13114 h 709"/>
                  <a:gd name="T68" fmla="+- 0 26458 26340"/>
                  <a:gd name="T69" fmla="*/ T68 w 484"/>
                  <a:gd name="T70" fmla="+- 0 13114 12511"/>
                  <a:gd name="T71" fmla="*/ 13114 h 709"/>
                  <a:gd name="T72" fmla="+- 0 26446 26340"/>
                  <a:gd name="T73" fmla="*/ T72 w 484"/>
                  <a:gd name="T74" fmla="+- 0 13103 12511"/>
                  <a:gd name="T75" fmla="*/ 13103 h 709"/>
                  <a:gd name="T76" fmla="+- 0 26446 26340"/>
                  <a:gd name="T77" fmla="*/ T76 w 484"/>
                  <a:gd name="T78" fmla="+- 0 13075 12511"/>
                  <a:gd name="T79" fmla="*/ 13075 h 709"/>
                  <a:gd name="T80" fmla="+- 0 26458 26340"/>
                  <a:gd name="T81" fmla="*/ T80 w 484"/>
                  <a:gd name="T82" fmla="+- 0 13063 12511"/>
                  <a:gd name="T83" fmla="*/ 13063 h 709"/>
                  <a:gd name="T84" fmla="+- 0 26816 26340"/>
                  <a:gd name="T85" fmla="*/ T84 w 484"/>
                  <a:gd name="T86" fmla="+- 0 13063 12511"/>
                  <a:gd name="T87" fmla="*/ 13063 h 709"/>
                  <a:gd name="T88" fmla="+- 0 26813 26340"/>
                  <a:gd name="T89" fmla="*/ T88 w 484"/>
                  <a:gd name="T90" fmla="+- 0 13057 12511"/>
                  <a:gd name="T91" fmla="*/ 13057 h 709"/>
                  <a:gd name="T92" fmla="+- 0 26799 26340"/>
                  <a:gd name="T93" fmla="*/ T92 w 484"/>
                  <a:gd name="T94" fmla="+- 0 13043 12511"/>
                  <a:gd name="T95" fmla="*/ 13043 h 709"/>
                  <a:gd name="T96" fmla="+- 0 26782 26340"/>
                  <a:gd name="T97" fmla="*/ T96 w 484"/>
                  <a:gd name="T98" fmla="+- 0 13037 12511"/>
                  <a:gd name="T99" fmla="*/ 13037 h 709"/>
                  <a:gd name="T100" fmla="+- 0 26773 26340"/>
                  <a:gd name="T101" fmla="*/ T100 w 484"/>
                  <a:gd name="T102" fmla="+- 0 13036 12511"/>
                  <a:gd name="T103" fmla="*/ 13036 h 709"/>
                  <a:gd name="T104" fmla="+- 0 26592 26340"/>
                  <a:gd name="T105" fmla="*/ T104 w 484"/>
                  <a:gd name="T106" fmla="+- 0 13036 12511"/>
                  <a:gd name="T107" fmla="*/ 13036 h 709"/>
                  <a:gd name="T108" fmla="+- 0 26583 26340"/>
                  <a:gd name="T109" fmla="*/ T108 w 484"/>
                  <a:gd name="T110" fmla="+- 0 13018 12511"/>
                  <a:gd name="T111" fmla="*/ 13018 h 709"/>
                  <a:gd name="T112" fmla="+- 0 26570 26340"/>
                  <a:gd name="T113" fmla="*/ T112 w 484"/>
                  <a:gd name="T114" fmla="+- 0 13001 12511"/>
                  <a:gd name="T115" fmla="*/ 13001 h 709"/>
                  <a:gd name="T116" fmla="+- 0 26556 26340"/>
                  <a:gd name="T117" fmla="*/ T116 w 484"/>
                  <a:gd name="T118" fmla="+- 0 12987 12511"/>
                  <a:gd name="T119" fmla="*/ 12987 h 709"/>
                  <a:gd name="T120" fmla="+- 0 26539 26340"/>
                  <a:gd name="T121" fmla="*/ T120 w 484"/>
                  <a:gd name="T122" fmla="+- 0 12976 12511"/>
                  <a:gd name="T123" fmla="*/ 12976 h 709"/>
                  <a:gd name="T124" fmla="+- 0 26525 26340"/>
                  <a:gd name="T125" fmla="*/ T124 w 484"/>
                  <a:gd name="T126" fmla="+- 0 12562 12511"/>
                  <a:gd name="T127" fmla="*/ 12562 h 709"/>
                  <a:gd name="T128" fmla="+- 0 26520 26340"/>
                  <a:gd name="T129" fmla="*/ T128 w 484"/>
                  <a:gd name="T130" fmla="+- 0 12540 12511"/>
                  <a:gd name="T131" fmla="*/ 12540 h 709"/>
                  <a:gd name="T132" fmla="+- 0 26507 26340"/>
                  <a:gd name="T133" fmla="*/ T132 w 484"/>
                  <a:gd name="T134" fmla="+- 0 12522 12511"/>
                  <a:gd name="T135" fmla="*/ 12522 h 709"/>
                  <a:gd name="T136" fmla="+- 0 26488 26340"/>
                  <a:gd name="T137" fmla="*/ T136 w 484"/>
                  <a:gd name="T138" fmla="+- 0 12511 12511"/>
                  <a:gd name="T139" fmla="*/ 12511 h 7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484" h="709">
                    <a:moveTo>
                      <a:pt x="148" y="0"/>
                    </a:moveTo>
                    <a:lnTo>
                      <a:pt x="86" y="24"/>
                    </a:lnTo>
                    <a:lnTo>
                      <a:pt x="79" y="457"/>
                    </a:lnTo>
                    <a:lnTo>
                      <a:pt x="60" y="467"/>
                    </a:lnTo>
                    <a:lnTo>
                      <a:pt x="18" y="512"/>
                    </a:lnTo>
                    <a:lnTo>
                      <a:pt x="0" y="573"/>
                    </a:lnTo>
                    <a:lnTo>
                      <a:pt x="2" y="597"/>
                    </a:lnTo>
                    <a:lnTo>
                      <a:pt x="28" y="658"/>
                    </a:lnTo>
                    <a:lnTo>
                      <a:pt x="78" y="698"/>
                    </a:lnTo>
                    <a:lnTo>
                      <a:pt x="121" y="709"/>
                    </a:lnTo>
                    <a:lnTo>
                      <a:pt x="145" y="708"/>
                    </a:lnTo>
                    <a:lnTo>
                      <a:pt x="206" y="686"/>
                    </a:lnTo>
                    <a:lnTo>
                      <a:pt x="246" y="642"/>
                    </a:lnTo>
                    <a:lnTo>
                      <a:pt x="433" y="631"/>
                    </a:lnTo>
                    <a:lnTo>
                      <a:pt x="455" y="626"/>
                    </a:lnTo>
                    <a:lnTo>
                      <a:pt x="473" y="613"/>
                    </a:lnTo>
                    <a:lnTo>
                      <a:pt x="478" y="603"/>
                    </a:lnTo>
                    <a:lnTo>
                      <a:pt x="118" y="603"/>
                    </a:lnTo>
                    <a:lnTo>
                      <a:pt x="106" y="592"/>
                    </a:lnTo>
                    <a:lnTo>
                      <a:pt x="106" y="564"/>
                    </a:lnTo>
                    <a:lnTo>
                      <a:pt x="118" y="552"/>
                    </a:lnTo>
                    <a:lnTo>
                      <a:pt x="476" y="552"/>
                    </a:lnTo>
                    <a:lnTo>
                      <a:pt x="473" y="546"/>
                    </a:lnTo>
                    <a:lnTo>
                      <a:pt x="459" y="532"/>
                    </a:lnTo>
                    <a:lnTo>
                      <a:pt x="442" y="526"/>
                    </a:lnTo>
                    <a:lnTo>
                      <a:pt x="433" y="525"/>
                    </a:lnTo>
                    <a:lnTo>
                      <a:pt x="252" y="525"/>
                    </a:lnTo>
                    <a:lnTo>
                      <a:pt x="243" y="507"/>
                    </a:lnTo>
                    <a:lnTo>
                      <a:pt x="230" y="490"/>
                    </a:lnTo>
                    <a:lnTo>
                      <a:pt x="216" y="476"/>
                    </a:lnTo>
                    <a:lnTo>
                      <a:pt x="199" y="465"/>
                    </a:lnTo>
                    <a:lnTo>
                      <a:pt x="185" y="51"/>
                    </a:lnTo>
                    <a:lnTo>
                      <a:pt x="180" y="29"/>
                    </a:lnTo>
                    <a:lnTo>
                      <a:pt x="167" y="11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4" name="Freeform 38"/>
              <p:cNvSpPr>
                <a:spLocks/>
              </p:cNvSpPr>
              <p:nvPr/>
            </p:nvSpPr>
            <p:spPr bwMode="auto">
              <a:xfrm>
                <a:off x="26340" y="12511"/>
                <a:ext cx="484" cy="709"/>
              </a:xfrm>
              <a:custGeom>
                <a:avLst/>
                <a:gdLst>
                  <a:gd name="T0" fmla="+- 0 26816 26340"/>
                  <a:gd name="T1" fmla="*/ T0 w 484"/>
                  <a:gd name="T2" fmla="+- 0 13063 12511"/>
                  <a:gd name="T3" fmla="*/ 13063 h 709"/>
                  <a:gd name="T4" fmla="+- 0 26486 26340"/>
                  <a:gd name="T5" fmla="*/ T4 w 484"/>
                  <a:gd name="T6" fmla="+- 0 13063 12511"/>
                  <a:gd name="T7" fmla="*/ 13063 h 709"/>
                  <a:gd name="T8" fmla="+- 0 26497 26340"/>
                  <a:gd name="T9" fmla="*/ T8 w 484"/>
                  <a:gd name="T10" fmla="+- 0 13075 12511"/>
                  <a:gd name="T11" fmla="*/ 13075 h 709"/>
                  <a:gd name="T12" fmla="+- 0 26497 26340"/>
                  <a:gd name="T13" fmla="*/ T12 w 484"/>
                  <a:gd name="T14" fmla="+- 0 13103 12511"/>
                  <a:gd name="T15" fmla="*/ 13103 h 709"/>
                  <a:gd name="T16" fmla="+- 0 26486 26340"/>
                  <a:gd name="T17" fmla="*/ T16 w 484"/>
                  <a:gd name="T18" fmla="+- 0 13114 12511"/>
                  <a:gd name="T19" fmla="*/ 13114 h 709"/>
                  <a:gd name="T20" fmla="+- 0 26818 26340"/>
                  <a:gd name="T21" fmla="*/ T20 w 484"/>
                  <a:gd name="T22" fmla="+- 0 13114 12511"/>
                  <a:gd name="T23" fmla="*/ 13114 h 709"/>
                  <a:gd name="T24" fmla="+- 0 26824 26340"/>
                  <a:gd name="T25" fmla="*/ T24 w 484"/>
                  <a:gd name="T26" fmla="+- 0 13106 12511"/>
                  <a:gd name="T27" fmla="*/ 13106 h 709"/>
                  <a:gd name="T28" fmla="+- 0 26822 26340"/>
                  <a:gd name="T29" fmla="*/ T28 w 484"/>
                  <a:gd name="T30" fmla="+- 0 13078 12511"/>
                  <a:gd name="T31" fmla="*/ 13078 h 709"/>
                  <a:gd name="T32" fmla="+- 0 26816 26340"/>
                  <a:gd name="T33" fmla="*/ T32 w 484"/>
                  <a:gd name="T34" fmla="+- 0 13063 12511"/>
                  <a:gd name="T35" fmla="*/ 13063 h 7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84" h="709">
                    <a:moveTo>
                      <a:pt x="476" y="552"/>
                    </a:moveTo>
                    <a:lnTo>
                      <a:pt x="146" y="552"/>
                    </a:lnTo>
                    <a:lnTo>
                      <a:pt x="157" y="564"/>
                    </a:lnTo>
                    <a:lnTo>
                      <a:pt x="157" y="592"/>
                    </a:lnTo>
                    <a:lnTo>
                      <a:pt x="146" y="603"/>
                    </a:lnTo>
                    <a:lnTo>
                      <a:pt x="478" y="603"/>
                    </a:lnTo>
                    <a:lnTo>
                      <a:pt x="484" y="595"/>
                    </a:lnTo>
                    <a:lnTo>
                      <a:pt x="482" y="567"/>
                    </a:lnTo>
                    <a:lnTo>
                      <a:pt x="476" y="5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060" name="Freeform 41"/>
          <p:cNvSpPr>
            <a:spLocks/>
          </p:cNvSpPr>
          <p:nvPr/>
        </p:nvSpPr>
        <p:spPr bwMode="auto">
          <a:xfrm>
            <a:off x="4565676" y="5437874"/>
            <a:ext cx="506210" cy="592340"/>
          </a:xfrm>
          <a:custGeom>
            <a:avLst/>
            <a:gdLst>
              <a:gd name="T0" fmla="+- 0 20039 19843"/>
              <a:gd name="T1" fmla="*/ T0 w 1348"/>
              <a:gd name="T2" fmla="+- 0 11827 11827"/>
              <a:gd name="T3" fmla="*/ 11827 h 1324"/>
              <a:gd name="T4" fmla="+- 0 19983 19843"/>
              <a:gd name="T5" fmla="*/ T4 w 1348"/>
              <a:gd name="T6" fmla="+- 0 11858 11827"/>
              <a:gd name="T7" fmla="*/ 11858 h 1324"/>
              <a:gd name="T8" fmla="+- 0 19974 19843"/>
              <a:gd name="T9" fmla="*/ T8 w 1348"/>
              <a:gd name="T10" fmla="+- 0 12525 11827"/>
              <a:gd name="T11" fmla="*/ 12525 h 1324"/>
              <a:gd name="T12" fmla="+- 0 19977 19843"/>
              <a:gd name="T13" fmla="*/ T12 w 1348"/>
              <a:gd name="T14" fmla="+- 0 12547 11827"/>
              <a:gd name="T15" fmla="*/ 12547 h 1324"/>
              <a:gd name="T16" fmla="+- 0 19988 19843"/>
              <a:gd name="T17" fmla="*/ T16 w 1348"/>
              <a:gd name="T18" fmla="+- 0 12566 11827"/>
              <a:gd name="T19" fmla="*/ 12566 h 1324"/>
              <a:gd name="T20" fmla="+- 0 20004 19843"/>
              <a:gd name="T21" fmla="*/ T20 w 1348"/>
              <a:gd name="T22" fmla="+- 0 12580 11827"/>
              <a:gd name="T23" fmla="*/ 12580 h 1324"/>
              <a:gd name="T24" fmla="+- 0 20025 19843"/>
              <a:gd name="T25" fmla="*/ T24 w 1348"/>
              <a:gd name="T26" fmla="+- 0 12589 11827"/>
              <a:gd name="T27" fmla="*/ 12589 h 1324"/>
              <a:gd name="T28" fmla="+- 0 20266 19843"/>
              <a:gd name="T29" fmla="*/ T28 w 1348"/>
              <a:gd name="T30" fmla="+- 0 12590 11827"/>
              <a:gd name="T31" fmla="*/ 12590 h 1324"/>
              <a:gd name="T32" fmla="+- 0 20266 19843"/>
              <a:gd name="T33" fmla="*/ T32 w 1348"/>
              <a:gd name="T34" fmla="+- 0 12641 11827"/>
              <a:gd name="T35" fmla="*/ 12641 h 1324"/>
              <a:gd name="T36" fmla="+- 0 20038 19843"/>
              <a:gd name="T37" fmla="*/ T36 w 1348"/>
              <a:gd name="T38" fmla="+- 0 12641 11827"/>
              <a:gd name="T39" fmla="*/ 12641 h 1324"/>
              <a:gd name="T40" fmla="+- 0 20011 19843"/>
              <a:gd name="T41" fmla="*/ T40 w 1348"/>
              <a:gd name="T42" fmla="+- 0 12645 11827"/>
              <a:gd name="T43" fmla="*/ 12645 h 1324"/>
              <a:gd name="T44" fmla="+- 0 19990 19843"/>
              <a:gd name="T45" fmla="*/ T44 w 1348"/>
              <a:gd name="T46" fmla="+- 0 12653 11827"/>
              <a:gd name="T47" fmla="*/ 12653 h 1324"/>
              <a:gd name="T48" fmla="+- 0 19976 19843"/>
              <a:gd name="T49" fmla="*/ T48 w 1348"/>
              <a:gd name="T50" fmla="+- 0 12666 11827"/>
              <a:gd name="T51" fmla="*/ 12666 h 1324"/>
              <a:gd name="T52" fmla="+- 0 19851 19843"/>
              <a:gd name="T53" fmla="*/ T52 w 1348"/>
              <a:gd name="T54" fmla="+- 0 13041 11827"/>
              <a:gd name="T55" fmla="*/ 13041 h 1324"/>
              <a:gd name="T56" fmla="+- 0 19850 19843"/>
              <a:gd name="T57" fmla="*/ T56 w 1348"/>
              <a:gd name="T58" fmla="+- 0 13045 11827"/>
              <a:gd name="T59" fmla="*/ 13045 h 1324"/>
              <a:gd name="T60" fmla="+- 0 19848 19843"/>
              <a:gd name="T61" fmla="*/ T60 w 1348"/>
              <a:gd name="T62" fmla="+- 0 13050 11827"/>
              <a:gd name="T63" fmla="*/ 13050 h 1324"/>
              <a:gd name="T64" fmla="+- 0 19847 19843"/>
              <a:gd name="T65" fmla="*/ T64 w 1348"/>
              <a:gd name="T66" fmla="+- 0 13054 11827"/>
              <a:gd name="T67" fmla="*/ 13054 h 1324"/>
              <a:gd name="T68" fmla="+- 0 19843 19843"/>
              <a:gd name="T69" fmla="*/ T68 w 1348"/>
              <a:gd name="T70" fmla="+- 0 13067 11827"/>
              <a:gd name="T71" fmla="*/ 13067 h 1324"/>
              <a:gd name="T72" fmla="+- 0 19843 19843"/>
              <a:gd name="T73" fmla="*/ T72 w 1348"/>
              <a:gd name="T74" fmla="+- 0 13069 11827"/>
              <a:gd name="T75" fmla="*/ 13069 h 1324"/>
              <a:gd name="T76" fmla="+- 0 19843 19843"/>
              <a:gd name="T77" fmla="*/ T76 w 1348"/>
              <a:gd name="T78" fmla="+- 0 13072 11827"/>
              <a:gd name="T79" fmla="*/ 13072 h 1324"/>
              <a:gd name="T80" fmla="+- 0 19844 19843"/>
              <a:gd name="T81" fmla="*/ T80 w 1348"/>
              <a:gd name="T82" fmla="+- 0 13075 11827"/>
              <a:gd name="T83" fmla="*/ 13075 h 1324"/>
              <a:gd name="T84" fmla="+- 0 19844 19843"/>
              <a:gd name="T85" fmla="*/ T84 w 1348"/>
              <a:gd name="T86" fmla="+- 0 13075 11827"/>
              <a:gd name="T87" fmla="*/ 13075 h 1324"/>
              <a:gd name="T88" fmla="+- 0 19871 19843"/>
              <a:gd name="T89" fmla="*/ T88 w 1348"/>
              <a:gd name="T90" fmla="+- 0 13136 11827"/>
              <a:gd name="T91" fmla="*/ 13136 h 1324"/>
              <a:gd name="T92" fmla="+- 0 21128 19843"/>
              <a:gd name="T93" fmla="*/ T92 w 1348"/>
              <a:gd name="T94" fmla="+- 0 13150 11827"/>
              <a:gd name="T95" fmla="*/ 13150 h 1324"/>
              <a:gd name="T96" fmla="+- 0 21148 19843"/>
              <a:gd name="T97" fmla="*/ T96 w 1348"/>
              <a:gd name="T98" fmla="+- 0 13146 11827"/>
              <a:gd name="T99" fmla="*/ 13146 h 1324"/>
              <a:gd name="T100" fmla="+- 0 21166 19843"/>
              <a:gd name="T101" fmla="*/ T100 w 1348"/>
              <a:gd name="T102" fmla="+- 0 13135 11827"/>
              <a:gd name="T103" fmla="*/ 13135 h 1324"/>
              <a:gd name="T104" fmla="+- 0 21180 19843"/>
              <a:gd name="T105" fmla="*/ T104 w 1348"/>
              <a:gd name="T106" fmla="+- 0 13119 11827"/>
              <a:gd name="T107" fmla="*/ 13119 h 1324"/>
              <a:gd name="T108" fmla="+- 0 21189 19843"/>
              <a:gd name="T109" fmla="*/ T108 w 1348"/>
              <a:gd name="T110" fmla="+- 0 13098 11827"/>
              <a:gd name="T111" fmla="*/ 13098 h 1324"/>
              <a:gd name="T112" fmla="+- 0 21190 19843"/>
              <a:gd name="T113" fmla="*/ T112 w 1348"/>
              <a:gd name="T114" fmla="+- 0 13069 11827"/>
              <a:gd name="T115" fmla="*/ 13069 h 1324"/>
              <a:gd name="T116" fmla="+- 0 21188 19843"/>
              <a:gd name="T117" fmla="*/ T116 w 1348"/>
              <a:gd name="T118" fmla="+- 0 13049 11827"/>
              <a:gd name="T119" fmla="*/ 13049 h 1324"/>
              <a:gd name="T120" fmla="+- 0 21183 19843"/>
              <a:gd name="T121" fmla="*/ T120 w 1348"/>
              <a:gd name="T122" fmla="+- 0 13035 11827"/>
              <a:gd name="T123" fmla="*/ 13035 h 1324"/>
              <a:gd name="T124" fmla="+- 0 21179 19843"/>
              <a:gd name="T125" fmla="*/ T124 w 1348"/>
              <a:gd name="T126" fmla="+- 0 13030 11827"/>
              <a:gd name="T127" fmla="*/ 13030 h 1324"/>
              <a:gd name="T128" fmla="+- 0 21165 19843"/>
              <a:gd name="T129" fmla="*/ T128 w 1348"/>
              <a:gd name="T130" fmla="+- 0 12988 11827"/>
              <a:gd name="T131" fmla="*/ 12988 h 1324"/>
              <a:gd name="T132" fmla="+- 0 20283 19843"/>
              <a:gd name="T133" fmla="*/ T132 w 1348"/>
              <a:gd name="T134" fmla="+- 0 12988 11827"/>
              <a:gd name="T135" fmla="*/ 12988 h 1324"/>
              <a:gd name="T136" fmla="+- 0 20272 19843"/>
              <a:gd name="T137" fmla="*/ T136 w 1348"/>
              <a:gd name="T138" fmla="+- 0 12982 11827"/>
              <a:gd name="T139" fmla="*/ 12982 h 1324"/>
              <a:gd name="T140" fmla="+- 0 20272 19843"/>
              <a:gd name="T141" fmla="*/ T140 w 1348"/>
              <a:gd name="T142" fmla="+- 0 12975 11827"/>
              <a:gd name="T143" fmla="*/ 12975 h 1324"/>
              <a:gd name="T144" fmla="+- 0 20287 19843"/>
              <a:gd name="T145" fmla="*/ T144 w 1348"/>
              <a:gd name="T146" fmla="+- 0 12833 11827"/>
              <a:gd name="T147" fmla="*/ 12833 h 1324"/>
              <a:gd name="T148" fmla="+- 0 20287 19843"/>
              <a:gd name="T149" fmla="*/ T148 w 1348"/>
              <a:gd name="T150" fmla="+- 0 12826 11827"/>
              <a:gd name="T151" fmla="*/ 12826 h 1324"/>
              <a:gd name="T152" fmla="+- 0 20297 19843"/>
              <a:gd name="T153" fmla="*/ T152 w 1348"/>
              <a:gd name="T154" fmla="+- 0 12820 11827"/>
              <a:gd name="T155" fmla="*/ 12820 h 1324"/>
              <a:gd name="T156" fmla="+- 0 21109 19843"/>
              <a:gd name="T157" fmla="*/ T156 w 1348"/>
              <a:gd name="T158" fmla="+- 0 12820 11827"/>
              <a:gd name="T159" fmla="*/ 12820 h 1324"/>
              <a:gd name="T160" fmla="+- 0 21061 19843"/>
              <a:gd name="T161" fmla="*/ T160 w 1348"/>
              <a:gd name="T162" fmla="+- 0 12677 11827"/>
              <a:gd name="T163" fmla="*/ 12677 h 1324"/>
              <a:gd name="T164" fmla="+- 0 21055 19843"/>
              <a:gd name="T165" fmla="*/ T164 w 1348"/>
              <a:gd name="T166" fmla="+- 0 12662 11827"/>
              <a:gd name="T167" fmla="*/ 12662 h 1324"/>
              <a:gd name="T168" fmla="+- 0 21039 19843"/>
              <a:gd name="T169" fmla="*/ T168 w 1348"/>
              <a:gd name="T170" fmla="+- 0 12650 11827"/>
              <a:gd name="T171" fmla="*/ 12650 h 1324"/>
              <a:gd name="T172" fmla="+- 0 21016 19843"/>
              <a:gd name="T173" fmla="*/ T172 w 1348"/>
              <a:gd name="T174" fmla="+- 0 12643 11827"/>
              <a:gd name="T175" fmla="*/ 12643 h 1324"/>
              <a:gd name="T176" fmla="+- 0 20770 19843"/>
              <a:gd name="T177" fmla="*/ T176 w 1348"/>
              <a:gd name="T178" fmla="+- 0 12641 11827"/>
              <a:gd name="T179" fmla="*/ 12641 h 1324"/>
              <a:gd name="T180" fmla="+- 0 20770 19843"/>
              <a:gd name="T181" fmla="*/ T180 w 1348"/>
              <a:gd name="T182" fmla="+- 0 12590 11827"/>
              <a:gd name="T183" fmla="*/ 12590 h 1324"/>
              <a:gd name="T184" fmla="+- 0 20996 19843"/>
              <a:gd name="T185" fmla="*/ T184 w 1348"/>
              <a:gd name="T186" fmla="+- 0 12590 11827"/>
              <a:gd name="T187" fmla="*/ 12590 h 1324"/>
              <a:gd name="T188" fmla="+- 0 21019 19843"/>
              <a:gd name="T189" fmla="*/ T188 w 1348"/>
              <a:gd name="T190" fmla="+- 0 12586 11827"/>
              <a:gd name="T191" fmla="*/ 12586 h 1324"/>
              <a:gd name="T192" fmla="+- 0 21038 19843"/>
              <a:gd name="T193" fmla="*/ T192 w 1348"/>
              <a:gd name="T194" fmla="+- 0 12576 11827"/>
              <a:gd name="T195" fmla="*/ 12576 h 1324"/>
              <a:gd name="T196" fmla="+- 0 21052 19843"/>
              <a:gd name="T197" fmla="*/ T196 w 1348"/>
              <a:gd name="T198" fmla="+- 0 12559 11827"/>
              <a:gd name="T199" fmla="*/ 12559 h 1324"/>
              <a:gd name="T200" fmla="+- 0 21060 19843"/>
              <a:gd name="T201" fmla="*/ T200 w 1348"/>
              <a:gd name="T202" fmla="+- 0 12539 11827"/>
              <a:gd name="T203" fmla="*/ 12539 h 1324"/>
              <a:gd name="T204" fmla="+- 0 21060 19843"/>
              <a:gd name="T205" fmla="*/ T204 w 1348"/>
              <a:gd name="T206" fmla="+- 0 12503 11827"/>
              <a:gd name="T207" fmla="*/ 12503 h 1324"/>
              <a:gd name="T208" fmla="+- 0 20065 19843"/>
              <a:gd name="T209" fmla="*/ T208 w 1348"/>
              <a:gd name="T210" fmla="+- 0 12503 11827"/>
              <a:gd name="T211" fmla="*/ 12503 h 1324"/>
              <a:gd name="T212" fmla="+- 0 20065 19843"/>
              <a:gd name="T213" fmla="*/ T212 w 1348"/>
              <a:gd name="T214" fmla="+- 0 11908 11827"/>
              <a:gd name="T215" fmla="*/ 11908 h 1324"/>
              <a:gd name="T216" fmla="+- 0 21062 19843"/>
              <a:gd name="T217" fmla="*/ T216 w 1348"/>
              <a:gd name="T218" fmla="+- 0 11908 11827"/>
              <a:gd name="T219" fmla="*/ 11908 h 1324"/>
              <a:gd name="T220" fmla="+- 0 21062 19843"/>
              <a:gd name="T221" fmla="*/ T220 w 1348"/>
              <a:gd name="T222" fmla="+- 0 11892 11827"/>
              <a:gd name="T223" fmla="*/ 11892 h 1324"/>
              <a:gd name="T224" fmla="+- 0 21058 19843"/>
              <a:gd name="T225" fmla="*/ T224 w 1348"/>
              <a:gd name="T226" fmla="+- 0 11870 11827"/>
              <a:gd name="T227" fmla="*/ 11870 h 1324"/>
              <a:gd name="T228" fmla="+- 0 21047 19843"/>
              <a:gd name="T229" fmla="*/ T228 w 1348"/>
              <a:gd name="T230" fmla="+- 0 11851 11827"/>
              <a:gd name="T231" fmla="*/ 11851 h 1324"/>
              <a:gd name="T232" fmla="+- 0 21031 19843"/>
              <a:gd name="T233" fmla="*/ T232 w 1348"/>
              <a:gd name="T234" fmla="+- 0 11837 11827"/>
              <a:gd name="T235" fmla="*/ 11837 h 1324"/>
              <a:gd name="T236" fmla="+- 0 21010 19843"/>
              <a:gd name="T237" fmla="*/ T236 w 1348"/>
              <a:gd name="T238" fmla="+- 0 11828 11827"/>
              <a:gd name="T239" fmla="*/ 11828 h 1324"/>
              <a:gd name="T240" fmla="+- 0 20039 19843"/>
              <a:gd name="T241" fmla="*/ T240 w 1348"/>
              <a:gd name="T242" fmla="+- 0 11827 11827"/>
              <a:gd name="T243" fmla="*/ 11827 h 13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1348" h="1324">
                <a:moveTo>
                  <a:pt x="196" y="0"/>
                </a:moveTo>
                <a:lnTo>
                  <a:pt x="140" y="31"/>
                </a:lnTo>
                <a:lnTo>
                  <a:pt x="131" y="698"/>
                </a:lnTo>
                <a:lnTo>
                  <a:pt x="134" y="720"/>
                </a:lnTo>
                <a:lnTo>
                  <a:pt x="145" y="739"/>
                </a:lnTo>
                <a:lnTo>
                  <a:pt x="161" y="753"/>
                </a:lnTo>
                <a:lnTo>
                  <a:pt x="182" y="762"/>
                </a:lnTo>
                <a:lnTo>
                  <a:pt x="423" y="763"/>
                </a:lnTo>
                <a:lnTo>
                  <a:pt x="423" y="814"/>
                </a:lnTo>
                <a:lnTo>
                  <a:pt x="195" y="814"/>
                </a:lnTo>
                <a:lnTo>
                  <a:pt x="168" y="818"/>
                </a:lnTo>
                <a:lnTo>
                  <a:pt x="147" y="826"/>
                </a:lnTo>
                <a:lnTo>
                  <a:pt x="133" y="839"/>
                </a:lnTo>
                <a:lnTo>
                  <a:pt x="8" y="1214"/>
                </a:lnTo>
                <a:lnTo>
                  <a:pt x="7" y="1218"/>
                </a:lnTo>
                <a:lnTo>
                  <a:pt x="5" y="1223"/>
                </a:lnTo>
                <a:lnTo>
                  <a:pt x="4" y="1227"/>
                </a:lnTo>
                <a:lnTo>
                  <a:pt x="0" y="1240"/>
                </a:lnTo>
                <a:lnTo>
                  <a:pt x="0" y="1242"/>
                </a:lnTo>
                <a:lnTo>
                  <a:pt x="0" y="1245"/>
                </a:lnTo>
                <a:lnTo>
                  <a:pt x="1" y="1248"/>
                </a:lnTo>
                <a:lnTo>
                  <a:pt x="28" y="1309"/>
                </a:lnTo>
                <a:lnTo>
                  <a:pt x="1285" y="1323"/>
                </a:lnTo>
                <a:lnTo>
                  <a:pt x="1305" y="1319"/>
                </a:lnTo>
                <a:lnTo>
                  <a:pt x="1323" y="1308"/>
                </a:lnTo>
                <a:lnTo>
                  <a:pt x="1337" y="1292"/>
                </a:lnTo>
                <a:lnTo>
                  <a:pt x="1346" y="1271"/>
                </a:lnTo>
                <a:lnTo>
                  <a:pt x="1347" y="1242"/>
                </a:lnTo>
                <a:lnTo>
                  <a:pt x="1345" y="1222"/>
                </a:lnTo>
                <a:lnTo>
                  <a:pt x="1340" y="1208"/>
                </a:lnTo>
                <a:lnTo>
                  <a:pt x="1336" y="1203"/>
                </a:lnTo>
                <a:lnTo>
                  <a:pt x="1322" y="1161"/>
                </a:lnTo>
                <a:lnTo>
                  <a:pt x="440" y="1161"/>
                </a:lnTo>
                <a:lnTo>
                  <a:pt x="429" y="1155"/>
                </a:lnTo>
                <a:lnTo>
                  <a:pt x="429" y="1148"/>
                </a:lnTo>
                <a:lnTo>
                  <a:pt x="444" y="1006"/>
                </a:lnTo>
                <a:lnTo>
                  <a:pt x="444" y="999"/>
                </a:lnTo>
                <a:lnTo>
                  <a:pt x="454" y="993"/>
                </a:lnTo>
                <a:lnTo>
                  <a:pt x="1266" y="993"/>
                </a:lnTo>
                <a:lnTo>
                  <a:pt x="1218" y="850"/>
                </a:lnTo>
                <a:lnTo>
                  <a:pt x="1212" y="835"/>
                </a:lnTo>
                <a:lnTo>
                  <a:pt x="1196" y="823"/>
                </a:lnTo>
                <a:lnTo>
                  <a:pt x="1173" y="816"/>
                </a:lnTo>
                <a:lnTo>
                  <a:pt x="927" y="814"/>
                </a:lnTo>
                <a:lnTo>
                  <a:pt x="927" y="763"/>
                </a:lnTo>
                <a:lnTo>
                  <a:pt x="1153" y="763"/>
                </a:lnTo>
                <a:lnTo>
                  <a:pt x="1176" y="759"/>
                </a:lnTo>
                <a:lnTo>
                  <a:pt x="1195" y="749"/>
                </a:lnTo>
                <a:lnTo>
                  <a:pt x="1209" y="732"/>
                </a:lnTo>
                <a:lnTo>
                  <a:pt x="1217" y="712"/>
                </a:lnTo>
                <a:lnTo>
                  <a:pt x="1217" y="676"/>
                </a:lnTo>
                <a:lnTo>
                  <a:pt x="222" y="676"/>
                </a:lnTo>
                <a:lnTo>
                  <a:pt x="222" y="81"/>
                </a:lnTo>
                <a:lnTo>
                  <a:pt x="1219" y="81"/>
                </a:lnTo>
                <a:lnTo>
                  <a:pt x="1219" y="65"/>
                </a:lnTo>
                <a:lnTo>
                  <a:pt x="1215" y="43"/>
                </a:lnTo>
                <a:lnTo>
                  <a:pt x="1204" y="24"/>
                </a:lnTo>
                <a:lnTo>
                  <a:pt x="1188" y="10"/>
                </a:lnTo>
                <a:lnTo>
                  <a:pt x="1167" y="1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2" name="Freeform 43"/>
          <p:cNvSpPr>
            <a:spLocks/>
          </p:cNvSpPr>
          <p:nvPr/>
        </p:nvSpPr>
        <p:spPr bwMode="auto">
          <a:xfrm>
            <a:off x="4591914" y="5655849"/>
            <a:ext cx="506210" cy="592340"/>
          </a:xfrm>
          <a:custGeom>
            <a:avLst/>
            <a:gdLst>
              <a:gd name="T0" fmla="+- 0 21062 19843"/>
              <a:gd name="T1" fmla="*/ T0 w 1348"/>
              <a:gd name="T2" fmla="+- 0 11908 11827"/>
              <a:gd name="T3" fmla="*/ 11908 h 1324"/>
              <a:gd name="T4" fmla="+- 0 20970 19843"/>
              <a:gd name="T5" fmla="*/ T4 w 1348"/>
              <a:gd name="T6" fmla="+- 0 11908 11827"/>
              <a:gd name="T7" fmla="*/ 11908 h 1324"/>
              <a:gd name="T8" fmla="+- 0 20970 19843"/>
              <a:gd name="T9" fmla="*/ T8 w 1348"/>
              <a:gd name="T10" fmla="+- 0 12503 11827"/>
              <a:gd name="T11" fmla="*/ 12503 h 1324"/>
              <a:gd name="T12" fmla="+- 0 21060 19843"/>
              <a:gd name="T13" fmla="*/ T12 w 1348"/>
              <a:gd name="T14" fmla="+- 0 12503 11827"/>
              <a:gd name="T15" fmla="*/ 12503 h 1324"/>
              <a:gd name="T16" fmla="+- 0 21062 19843"/>
              <a:gd name="T17" fmla="*/ T16 w 1348"/>
              <a:gd name="T18" fmla="+- 0 11908 11827"/>
              <a:gd name="T19" fmla="*/ 11908 h 13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348" h="1324">
                <a:moveTo>
                  <a:pt x="1219" y="81"/>
                </a:moveTo>
                <a:lnTo>
                  <a:pt x="1127" y="81"/>
                </a:lnTo>
                <a:lnTo>
                  <a:pt x="1127" y="676"/>
                </a:lnTo>
                <a:lnTo>
                  <a:pt x="1217" y="676"/>
                </a:lnTo>
                <a:lnTo>
                  <a:pt x="1219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85" y="4218936"/>
            <a:ext cx="1013246" cy="93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0" name="Group 1099"/>
          <p:cNvGrpSpPr/>
          <p:nvPr/>
        </p:nvGrpSpPr>
        <p:grpSpPr>
          <a:xfrm>
            <a:off x="4258114" y="3586152"/>
            <a:ext cx="1049002" cy="700325"/>
            <a:chOff x="4368603" y="2840998"/>
            <a:chExt cx="1049002" cy="700325"/>
          </a:xfrm>
        </p:grpSpPr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4755946" y="2840998"/>
              <a:ext cx="661659" cy="581593"/>
              <a:chOff x="20155" y="8414"/>
              <a:chExt cx="1042" cy="916"/>
            </a:xfrm>
          </p:grpSpPr>
          <p:sp>
            <p:nvSpPr>
              <p:cNvPr id="1056" name="Freeform 50"/>
              <p:cNvSpPr>
                <a:spLocks/>
              </p:cNvSpPr>
              <p:nvPr/>
            </p:nvSpPr>
            <p:spPr bwMode="auto">
              <a:xfrm>
                <a:off x="20155" y="8414"/>
                <a:ext cx="1042" cy="916"/>
              </a:xfrm>
              <a:custGeom>
                <a:avLst/>
                <a:gdLst>
                  <a:gd name="T0" fmla="+- 0 21067 20155"/>
                  <a:gd name="T1" fmla="*/ T0 w 1042"/>
                  <a:gd name="T2" fmla="+- 0 9052 8414"/>
                  <a:gd name="T3" fmla="*/ 9052 h 916"/>
                  <a:gd name="T4" fmla="+- 0 20880 20155"/>
                  <a:gd name="T5" fmla="*/ T4 w 1042"/>
                  <a:gd name="T6" fmla="+- 0 9052 8414"/>
                  <a:gd name="T7" fmla="*/ 9052 h 916"/>
                  <a:gd name="T8" fmla="+- 0 20886 20155"/>
                  <a:gd name="T9" fmla="*/ T8 w 1042"/>
                  <a:gd name="T10" fmla="+- 0 9054 8414"/>
                  <a:gd name="T11" fmla="*/ 9054 h 916"/>
                  <a:gd name="T12" fmla="+- 0 20895 20155"/>
                  <a:gd name="T13" fmla="*/ T12 w 1042"/>
                  <a:gd name="T14" fmla="+- 0 9062 8414"/>
                  <a:gd name="T15" fmla="*/ 9062 h 916"/>
                  <a:gd name="T16" fmla="+- 0 20951 20155"/>
                  <a:gd name="T17" fmla="*/ T16 w 1042"/>
                  <a:gd name="T18" fmla="+- 0 9126 8414"/>
                  <a:gd name="T19" fmla="*/ 9126 h 916"/>
                  <a:gd name="T20" fmla="+- 0 21003 20155"/>
                  <a:gd name="T21" fmla="*/ T20 w 1042"/>
                  <a:gd name="T22" fmla="+- 0 9194 8414"/>
                  <a:gd name="T23" fmla="*/ 9194 h 916"/>
                  <a:gd name="T24" fmla="+- 0 21052 20155"/>
                  <a:gd name="T25" fmla="*/ T24 w 1042"/>
                  <a:gd name="T26" fmla="+- 0 9261 8414"/>
                  <a:gd name="T27" fmla="*/ 9261 h 916"/>
                  <a:gd name="T28" fmla="+- 0 21088 20155"/>
                  <a:gd name="T29" fmla="*/ T28 w 1042"/>
                  <a:gd name="T30" fmla="+- 0 9313 8414"/>
                  <a:gd name="T31" fmla="*/ 9313 h 916"/>
                  <a:gd name="T32" fmla="+- 0 21100 20155"/>
                  <a:gd name="T33" fmla="*/ T32 w 1042"/>
                  <a:gd name="T34" fmla="+- 0 9330 8414"/>
                  <a:gd name="T35" fmla="*/ 9330 h 916"/>
                  <a:gd name="T36" fmla="+- 0 21093 20155"/>
                  <a:gd name="T37" fmla="*/ T36 w 1042"/>
                  <a:gd name="T38" fmla="+- 0 9279 8414"/>
                  <a:gd name="T39" fmla="*/ 9279 h 916"/>
                  <a:gd name="T40" fmla="+- 0 21082 20155"/>
                  <a:gd name="T41" fmla="*/ T40 w 1042"/>
                  <a:gd name="T42" fmla="+- 0 9192 8414"/>
                  <a:gd name="T43" fmla="*/ 9192 h 916"/>
                  <a:gd name="T44" fmla="+- 0 21074 20155"/>
                  <a:gd name="T45" fmla="*/ T44 w 1042"/>
                  <a:gd name="T46" fmla="+- 0 9124 8414"/>
                  <a:gd name="T47" fmla="*/ 9124 h 916"/>
                  <a:gd name="T48" fmla="+- 0 21068 20155"/>
                  <a:gd name="T49" fmla="*/ T48 w 1042"/>
                  <a:gd name="T50" fmla="+- 0 9071 8414"/>
                  <a:gd name="T51" fmla="*/ 9071 h 916"/>
                  <a:gd name="T52" fmla="+- 0 21067 20155"/>
                  <a:gd name="T53" fmla="*/ T52 w 1042"/>
                  <a:gd name="T54" fmla="+- 0 9052 8414"/>
                  <a:gd name="T55" fmla="*/ 9052 h 9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042" h="916">
                    <a:moveTo>
                      <a:pt x="912" y="638"/>
                    </a:moveTo>
                    <a:lnTo>
                      <a:pt x="725" y="638"/>
                    </a:lnTo>
                    <a:lnTo>
                      <a:pt x="731" y="640"/>
                    </a:lnTo>
                    <a:lnTo>
                      <a:pt x="740" y="648"/>
                    </a:lnTo>
                    <a:lnTo>
                      <a:pt x="796" y="712"/>
                    </a:lnTo>
                    <a:lnTo>
                      <a:pt x="848" y="780"/>
                    </a:lnTo>
                    <a:lnTo>
                      <a:pt x="897" y="847"/>
                    </a:lnTo>
                    <a:lnTo>
                      <a:pt x="933" y="899"/>
                    </a:lnTo>
                    <a:lnTo>
                      <a:pt x="945" y="916"/>
                    </a:lnTo>
                    <a:lnTo>
                      <a:pt x="938" y="865"/>
                    </a:lnTo>
                    <a:lnTo>
                      <a:pt x="927" y="778"/>
                    </a:lnTo>
                    <a:lnTo>
                      <a:pt x="919" y="710"/>
                    </a:lnTo>
                    <a:lnTo>
                      <a:pt x="913" y="657"/>
                    </a:lnTo>
                    <a:lnTo>
                      <a:pt x="912" y="6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7" name="Freeform 51"/>
              <p:cNvSpPr>
                <a:spLocks/>
              </p:cNvSpPr>
              <p:nvPr/>
            </p:nvSpPr>
            <p:spPr bwMode="auto">
              <a:xfrm>
                <a:off x="20155" y="8414"/>
                <a:ext cx="1042" cy="916"/>
              </a:xfrm>
              <a:custGeom>
                <a:avLst/>
                <a:gdLst>
                  <a:gd name="T0" fmla="+- 0 20676 20155"/>
                  <a:gd name="T1" fmla="*/ T0 w 1042"/>
                  <a:gd name="T2" fmla="+- 0 8414 8414"/>
                  <a:gd name="T3" fmla="*/ 8414 h 916"/>
                  <a:gd name="T4" fmla="+- 0 20591 20155"/>
                  <a:gd name="T5" fmla="*/ T4 w 1042"/>
                  <a:gd name="T6" fmla="+- 0 8419 8414"/>
                  <a:gd name="T7" fmla="*/ 8419 h 916"/>
                  <a:gd name="T8" fmla="+- 0 20511 20155"/>
                  <a:gd name="T9" fmla="*/ T8 w 1042"/>
                  <a:gd name="T10" fmla="+- 0 8431 8414"/>
                  <a:gd name="T11" fmla="*/ 8431 h 916"/>
                  <a:gd name="T12" fmla="+- 0 20437 20155"/>
                  <a:gd name="T13" fmla="*/ T12 w 1042"/>
                  <a:gd name="T14" fmla="+- 0 8451 8414"/>
                  <a:gd name="T15" fmla="*/ 8451 h 916"/>
                  <a:gd name="T16" fmla="+- 0 20368 20155"/>
                  <a:gd name="T17" fmla="*/ T16 w 1042"/>
                  <a:gd name="T18" fmla="+- 0 8478 8414"/>
                  <a:gd name="T19" fmla="*/ 8478 h 916"/>
                  <a:gd name="T20" fmla="+- 0 20308 20155"/>
                  <a:gd name="T21" fmla="*/ T20 w 1042"/>
                  <a:gd name="T22" fmla="+- 0 8511 8414"/>
                  <a:gd name="T23" fmla="*/ 8511 h 916"/>
                  <a:gd name="T24" fmla="+- 0 20256 20155"/>
                  <a:gd name="T25" fmla="*/ T24 w 1042"/>
                  <a:gd name="T26" fmla="+- 0 8550 8414"/>
                  <a:gd name="T27" fmla="*/ 8550 h 916"/>
                  <a:gd name="T28" fmla="+- 0 20213 20155"/>
                  <a:gd name="T29" fmla="*/ T28 w 1042"/>
                  <a:gd name="T30" fmla="+- 0 8594 8414"/>
                  <a:gd name="T31" fmla="*/ 8594 h 916"/>
                  <a:gd name="T32" fmla="+- 0 20170 20155"/>
                  <a:gd name="T33" fmla="*/ T32 w 1042"/>
                  <a:gd name="T34" fmla="+- 0 8666 8414"/>
                  <a:gd name="T35" fmla="*/ 8666 h 916"/>
                  <a:gd name="T36" fmla="+- 0 20155 20155"/>
                  <a:gd name="T37" fmla="*/ T36 w 1042"/>
                  <a:gd name="T38" fmla="+- 0 8746 8414"/>
                  <a:gd name="T39" fmla="*/ 8746 h 916"/>
                  <a:gd name="T40" fmla="+- 0 20157 20155"/>
                  <a:gd name="T41" fmla="*/ T40 w 1042"/>
                  <a:gd name="T42" fmla="+- 0 8773 8414"/>
                  <a:gd name="T43" fmla="*/ 8773 h 916"/>
                  <a:gd name="T44" fmla="+- 0 20182 20155"/>
                  <a:gd name="T45" fmla="*/ T44 w 1042"/>
                  <a:gd name="T46" fmla="+- 0 8851 8414"/>
                  <a:gd name="T47" fmla="*/ 8851 h 916"/>
                  <a:gd name="T48" fmla="+- 0 20233 20155"/>
                  <a:gd name="T49" fmla="*/ T48 w 1042"/>
                  <a:gd name="T50" fmla="+- 0 8921 8414"/>
                  <a:gd name="T51" fmla="*/ 8921 h 916"/>
                  <a:gd name="T52" fmla="+- 0 20280 20155"/>
                  <a:gd name="T53" fmla="*/ T52 w 1042"/>
                  <a:gd name="T54" fmla="+- 0 8962 8414"/>
                  <a:gd name="T55" fmla="*/ 8962 h 916"/>
                  <a:gd name="T56" fmla="+- 0 20337 20155"/>
                  <a:gd name="T57" fmla="*/ T56 w 1042"/>
                  <a:gd name="T58" fmla="+- 0 8998 8414"/>
                  <a:gd name="T59" fmla="*/ 8998 h 916"/>
                  <a:gd name="T60" fmla="+- 0 20402 20155"/>
                  <a:gd name="T61" fmla="*/ T60 w 1042"/>
                  <a:gd name="T62" fmla="+- 0 9028 8414"/>
                  <a:gd name="T63" fmla="*/ 9028 h 916"/>
                  <a:gd name="T64" fmla="+- 0 20473 20155"/>
                  <a:gd name="T65" fmla="*/ T64 w 1042"/>
                  <a:gd name="T66" fmla="+- 0 9052 8414"/>
                  <a:gd name="T67" fmla="*/ 9052 h 916"/>
                  <a:gd name="T68" fmla="+- 0 20551 20155"/>
                  <a:gd name="T69" fmla="*/ T68 w 1042"/>
                  <a:gd name="T70" fmla="+- 0 9068 8414"/>
                  <a:gd name="T71" fmla="*/ 9068 h 916"/>
                  <a:gd name="T72" fmla="+- 0 20633 20155"/>
                  <a:gd name="T73" fmla="*/ T72 w 1042"/>
                  <a:gd name="T74" fmla="+- 0 9077 8414"/>
                  <a:gd name="T75" fmla="*/ 9077 h 916"/>
                  <a:gd name="T76" fmla="+- 0 20676 20155"/>
                  <a:gd name="T77" fmla="*/ T76 w 1042"/>
                  <a:gd name="T78" fmla="+- 0 9078 8414"/>
                  <a:gd name="T79" fmla="*/ 9078 h 916"/>
                  <a:gd name="T80" fmla="+- 0 20697 20155"/>
                  <a:gd name="T81" fmla="*/ T80 w 1042"/>
                  <a:gd name="T82" fmla="+- 0 9078 8414"/>
                  <a:gd name="T83" fmla="*/ 9078 h 916"/>
                  <a:gd name="T84" fmla="+- 0 20759 20155"/>
                  <a:gd name="T85" fmla="*/ T84 w 1042"/>
                  <a:gd name="T86" fmla="+- 0 9074 8414"/>
                  <a:gd name="T87" fmla="*/ 9074 h 916"/>
                  <a:gd name="T88" fmla="+- 0 20837 20155"/>
                  <a:gd name="T89" fmla="*/ T88 w 1042"/>
                  <a:gd name="T90" fmla="+- 0 9062 8414"/>
                  <a:gd name="T91" fmla="*/ 9062 h 916"/>
                  <a:gd name="T92" fmla="+- 0 20879 20155"/>
                  <a:gd name="T93" fmla="*/ T92 w 1042"/>
                  <a:gd name="T94" fmla="+- 0 9052 8414"/>
                  <a:gd name="T95" fmla="*/ 9052 h 916"/>
                  <a:gd name="T96" fmla="+- 0 20880 20155"/>
                  <a:gd name="T97" fmla="*/ T96 w 1042"/>
                  <a:gd name="T98" fmla="+- 0 9052 8414"/>
                  <a:gd name="T99" fmla="*/ 9052 h 916"/>
                  <a:gd name="T100" fmla="+- 0 21067 20155"/>
                  <a:gd name="T101" fmla="*/ T100 w 1042"/>
                  <a:gd name="T102" fmla="+- 0 9052 8414"/>
                  <a:gd name="T103" fmla="*/ 9052 h 916"/>
                  <a:gd name="T104" fmla="+- 0 21066 20155"/>
                  <a:gd name="T105" fmla="*/ T104 w 1042"/>
                  <a:gd name="T106" fmla="+- 0 9049 8414"/>
                  <a:gd name="T107" fmla="*/ 9049 h 916"/>
                  <a:gd name="T108" fmla="+- 0 21065 20155"/>
                  <a:gd name="T109" fmla="*/ T108 w 1042"/>
                  <a:gd name="T110" fmla="+- 0 9031 8414"/>
                  <a:gd name="T111" fmla="*/ 9031 h 916"/>
                  <a:gd name="T112" fmla="+- 0 21065 20155"/>
                  <a:gd name="T113" fmla="*/ T112 w 1042"/>
                  <a:gd name="T114" fmla="+- 0 9023 8414"/>
                  <a:gd name="T115" fmla="*/ 9023 h 916"/>
                  <a:gd name="T116" fmla="+- 0 20995 20155"/>
                  <a:gd name="T117" fmla="*/ T116 w 1042"/>
                  <a:gd name="T118" fmla="+- 0 9023 8414"/>
                  <a:gd name="T119" fmla="*/ 9023 h 916"/>
                  <a:gd name="T120" fmla="+- 0 20966 20155"/>
                  <a:gd name="T121" fmla="*/ T120 w 1042"/>
                  <a:gd name="T122" fmla="+- 0 9002 8414"/>
                  <a:gd name="T123" fmla="*/ 9002 h 916"/>
                  <a:gd name="T124" fmla="+- 0 20957 20155"/>
                  <a:gd name="T125" fmla="*/ T124 w 1042"/>
                  <a:gd name="T126" fmla="+- 0 8995 8414"/>
                  <a:gd name="T127" fmla="*/ 8995 h 916"/>
                  <a:gd name="T128" fmla="+- 0 20679 20155"/>
                  <a:gd name="T129" fmla="*/ T128 w 1042"/>
                  <a:gd name="T130" fmla="+- 0 8995 8414"/>
                  <a:gd name="T131" fmla="*/ 8995 h 916"/>
                  <a:gd name="T132" fmla="+- 0 20657 20155"/>
                  <a:gd name="T133" fmla="*/ T132 w 1042"/>
                  <a:gd name="T134" fmla="+- 0 8995 8414"/>
                  <a:gd name="T135" fmla="*/ 8995 h 916"/>
                  <a:gd name="T136" fmla="+- 0 20592 20155"/>
                  <a:gd name="T137" fmla="*/ T136 w 1042"/>
                  <a:gd name="T138" fmla="+- 0 8990 8414"/>
                  <a:gd name="T139" fmla="*/ 8990 h 916"/>
                  <a:gd name="T140" fmla="+- 0 20529 20155"/>
                  <a:gd name="T141" fmla="*/ T140 w 1042"/>
                  <a:gd name="T142" fmla="+- 0 8980 8414"/>
                  <a:gd name="T143" fmla="*/ 8980 h 916"/>
                  <a:gd name="T144" fmla="+- 0 20470 20155"/>
                  <a:gd name="T145" fmla="*/ T144 w 1042"/>
                  <a:gd name="T146" fmla="+- 0 8965 8414"/>
                  <a:gd name="T147" fmla="*/ 8965 h 916"/>
                  <a:gd name="T148" fmla="+- 0 20398 20155"/>
                  <a:gd name="T149" fmla="*/ T148 w 1042"/>
                  <a:gd name="T150" fmla="+- 0 8937 8414"/>
                  <a:gd name="T151" fmla="*/ 8937 h 916"/>
                  <a:gd name="T152" fmla="+- 0 20333 20155"/>
                  <a:gd name="T153" fmla="*/ T152 w 1042"/>
                  <a:gd name="T154" fmla="+- 0 8897 8414"/>
                  <a:gd name="T155" fmla="*/ 8897 h 916"/>
                  <a:gd name="T156" fmla="+- 0 20286 20155"/>
                  <a:gd name="T157" fmla="*/ T156 w 1042"/>
                  <a:gd name="T158" fmla="+- 0 8856 8414"/>
                  <a:gd name="T159" fmla="*/ 8856 h 916"/>
                  <a:gd name="T160" fmla="+- 0 20250 20155"/>
                  <a:gd name="T161" fmla="*/ T160 w 1042"/>
                  <a:gd name="T162" fmla="+- 0 8803 8414"/>
                  <a:gd name="T163" fmla="*/ 8803 h 916"/>
                  <a:gd name="T164" fmla="+- 0 20239 20155"/>
                  <a:gd name="T165" fmla="*/ T164 w 1042"/>
                  <a:gd name="T166" fmla="+- 0 8763 8414"/>
                  <a:gd name="T167" fmla="*/ 8763 h 916"/>
                  <a:gd name="T168" fmla="+- 0 20240 20155"/>
                  <a:gd name="T169" fmla="*/ T168 w 1042"/>
                  <a:gd name="T170" fmla="+- 0 8737 8414"/>
                  <a:gd name="T171" fmla="*/ 8737 h 916"/>
                  <a:gd name="T172" fmla="+- 0 20262 20155"/>
                  <a:gd name="T173" fmla="*/ T172 w 1042"/>
                  <a:gd name="T174" fmla="+- 0 8671 8414"/>
                  <a:gd name="T175" fmla="*/ 8671 h 916"/>
                  <a:gd name="T176" fmla="+- 0 20301 20155"/>
                  <a:gd name="T177" fmla="*/ T176 w 1042"/>
                  <a:gd name="T178" fmla="+- 0 8621 8414"/>
                  <a:gd name="T179" fmla="*/ 8621 h 916"/>
                  <a:gd name="T180" fmla="+- 0 20359 20155"/>
                  <a:gd name="T181" fmla="*/ T180 w 1042"/>
                  <a:gd name="T182" fmla="+- 0 8577 8414"/>
                  <a:gd name="T183" fmla="*/ 8577 h 916"/>
                  <a:gd name="T184" fmla="+- 0 20429 20155"/>
                  <a:gd name="T185" fmla="*/ T184 w 1042"/>
                  <a:gd name="T186" fmla="+- 0 8543 8414"/>
                  <a:gd name="T187" fmla="*/ 8543 h 916"/>
                  <a:gd name="T188" fmla="+- 0 20486 20155"/>
                  <a:gd name="T189" fmla="*/ T188 w 1042"/>
                  <a:gd name="T190" fmla="+- 0 8523 8414"/>
                  <a:gd name="T191" fmla="*/ 8523 h 916"/>
                  <a:gd name="T192" fmla="+- 0 20546 20155"/>
                  <a:gd name="T193" fmla="*/ T192 w 1042"/>
                  <a:gd name="T194" fmla="+- 0 8509 8414"/>
                  <a:gd name="T195" fmla="*/ 8509 h 916"/>
                  <a:gd name="T196" fmla="+- 0 20607 20155"/>
                  <a:gd name="T197" fmla="*/ T196 w 1042"/>
                  <a:gd name="T198" fmla="+- 0 8500 8414"/>
                  <a:gd name="T199" fmla="*/ 8500 h 916"/>
                  <a:gd name="T200" fmla="+- 0 20670 20155"/>
                  <a:gd name="T201" fmla="*/ T200 w 1042"/>
                  <a:gd name="T202" fmla="+- 0 8497 8414"/>
                  <a:gd name="T203" fmla="*/ 8497 h 916"/>
                  <a:gd name="T204" fmla="+- 0 21018 20155"/>
                  <a:gd name="T205" fmla="*/ T204 w 1042"/>
                  <a:gd name="T206" fmla="+- 0 8497 8414"/>
                  <a:gd name="T207" fmla="*/ 8497 h 916"/>
                  <a:gd name="T208" fmla="+- 0 21015 20155"/>
                  <a:gd name="T209" fmla="*/ T208 w 1042"/>
                  <a:gd name="T210" fmla="+- 0 8495 8414"/>
                  <a:gd name="T211" fmla="*/ 8495 h 916"/>
                  <a:gd name="T212" fmla="+- 0 20950 20155"/>
                  <a:gd name="T213" fmla="*/ T212 w 1042"/>
                  <a:gd name="T214" fmla="+- 0 8464 8414"/>
                  <a:gd name="T215" fmla="*/ 8464 h 916"/>
                  <a:gd name="T216" fmla="+- 0 20879 20155"/>
                  <a:gd name="T217" fmla="*/ T216 w 1042"/>
                  <a:gd name="T218" fmla="+- 0 8441 8414"/>
                  <a:gd name="T219" fmla="*/ 8441 h 916"/>
                  <a:gd name="T220" fmla="+- 0 20801 20155"/>
                  <a:gd name="T221" fmla="*/ T220 w 1042"/>
                  <a:gd name="T222" fmla="+- 0 8424 8414"/>
                  <a:gd name="T223" fmla="*/ 8424 h 916"/>
                  <a:gd name="T224" fmla="+- 0 20719 20155"/>
                  <a:gd name="T225" fmla="*/ T224 w 1042"/>
                  <a:gd name="T226" fmla="+- 0 8415 8414"/>
                  <a:gd name="T227" fmla="*/ 8415 h 916"/>
                  <a:gd name="T228" fmla="+- 0 20676 20155"/>
                  <a:gd name="T229" fmla="*/ T228 w 1042"/>
                  <a:gd name="T230" fmla="+- 0 8414 8414"/>
                  <a:gd name="T231" fmla="*/ 8414 h 9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</a:cxnLst>
                <a:rect l="0" t="0" r="r" b="b"/>
                <a:pathLst>
                  <a:path w="1042" h="916">
                    <a:moveTo>
                      <a:pt x="521" y="0"/>
                    </a:moveTo>
                    <a:lnTo>
                      <a:pt x="436" y="5"/>
                    </a:lnTo>
                    <a:lnTo>
                      <a:pt x="356" y="17"/>
                    </a:lnTo>
                    <a:lnTo>
                      <a:pt x="282" y="37"/>
                    </a:lnTo>
                    <a:lnTo>
                      <a:pt x="213" y="64"/>
                    </a:lnTo>
                    <a:lnTo>
                      <a:pt x="153" y="97"/>
                    </a:lnTo>
                    <a:lnTo>
                      <a:pt x="101" y="136"/>
                    </a:lnTo>
                    <a:lnTo>
                      <a:pt x="58" y="180"/>
                    </a:lnTo>
                    <a:lnTo>
                      <a:pt x="15" y="252"/>
                    </a:lnTo>
                    <a:lnTo>
                      <a:pt x="0" y="332"/>
                    </a:lnTo>
                    <a:lnTo>
                      <a:pt x="2" y="359"/>
                    </a:lnTo>
                    <a:lnTo>
                      <a:pt x="27" y="437"/>
                    </a:lnTo>
                    <a:lnTo>
                      <a:pt x="78" y="507"/>
                    </a:lnTo>
                    <a:lnTo>
                      <a:pt x="125" y="548"/>
                    </a:lnTo>
                    <a:lnTo>
                      <a:pt x="182" y="584"/>
                    </a:lnTo>
                    <a:lnTo>
                      <a:pt x="247" y="614"/>
                    </a:lnTo>
                    <a:lnTo>
                      <a:pt x="318" y="638"/>
                    </a:lnTo>
                    <a:lnTo>
                      <a:pt x="396" y="654"/>
                    </a:lnTo>
                    <a:lnTo>
                      <a:pt x="478" y="663"/>
                    </a:lnTo>
                    <a:lnTo>
                      <a:pt x="521" y="664"/>
                    </a:lnTo>
                    <a:lnTo>
                      <a:pt x="542" y="664"/>
                    </a:lnTo>
                    <a:lnTo>
                      <a:pt x="604" y="660"/>
                    </a:lnTo>
                    <a:lnTo>
                      <a:pt x="682" y="648"/>
                    </a:lnTo>
                    <a:lnTo>
                      <a:pt x="724" y="638"/>
                    </a:lnTo>
                    <a:lnTo>
                      <a:pt x="725" y="638"/>
                    </a:lnTo>
                    <a:lnTo>
                      <a:pt x="912" y="638"/>
                    </a:lnTo>
                    <a:lnTo>
                      <a:pt x="911" y="635"/>
                    </a:lnTo>
                    <a:lnTo>
                      <a:pt x="910" y="617"/>
                    </a:lnTo>
                    <a:lnTo>
                      <a:pt x="910" y="609"/>
                    </a:lnTo>
                    <a:lnTo>
                      <a:pt x="840" y="609"/>
                    </a:lnTo>
                    <a:lnTo>
                      <a:pt x="811" y="588"/>
                    </a:lnTo>
                    <a:lnTo>
                      <a:pt x="802" y="581"/>
                    </a:lnTo>
                    <a:lnTo>
                      <a:pt x="524" y="581"/>
                    </a:lnTo>
                    <a:lnTo>
                      <a:pt x="502" y="581"/>
                    </a:lnTo>
                    <a:lnTo>
                      <a:pt x="437" y="576"/>
                    </a:lnTo>
                    <a:lnTo>
                      <a:pt x="374" y="566"/>
                    </a:lnTo>
                    <a:lnTo>
                      <a:pt x="315" y="551"/>
                    </a:lnTo>
                    <a:lnTo>
                      <a:pt x="243" y="523"/>
                    </a:lnTo>
                    <a:lnTo>
                      <a:pt x="178" y="483"/>
                    </a:lnTo>
                    <a:lnTo>
                      <a:pt x="131" y="442"/>
                    </a:lnTo>
                    <a:lnTo>
                      <a:pt x="95" y="389"/>
                    </a:lnTo>
                    <a:lnTo>
                      <a:pt x="84" y="349"/>
                    </a:lnTo>
                    <a:lnTo>
                      <a:pt x="85" y="323"/>
                    </a:lnTo>
                    <a:lnTo>
                      <a:pt x="107" y="257"/>
                    </a:lnTo>
                    <a:lnTo>
                      <a:pt x="146" y="207"/>
                    </a:lnTo>
                    <a:lnTo>
                      <a:pt x="204" y="163"/>
                    </a:lnTo>
                    <a:lnTo>
                      <a:pt x="274" y="129"/>
                    </a:lnTo>
                    <a:lnTo>
                      <a:pt x="331" y="109"/>
                    </a:lnTo>
                    <a:lnTo>
                      <a:pt x="391" y="95"/>
                    </a:lnTo>
                    <a:lnTo>
                      <a:pt x="452" y="86"/>
                    </a:lnTo>
                    <a:lnTo>
                      <a:pt x="515" y="83"/>
                    </a:lnTo>
                    <a:lnTo>
                      <a:pt x="863" y="83"/>
                    </a:lnTo>
                    <a:lnTo>
                      <a:pt x="860" y="81"/>
                    </a:lnTo>
                    <a:lnTo>
                      <a:pt x="795" y="50"/>
                    </a:lnTo>
                    <a:lnTo>
                      <a:pt x="724" y="27"/>
                    </a:lnTo>
                    <a:lnTo>
                      <a:pt x="646" y="10"/>
                    </a:lnTo>
                    <a:lnTo>
                      <a:pt x="564" y="1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8" name="Freeform 52"/>
              <p:cNvSpPr>
                <a:spLocks/>
              </p:cNvSpPr>
              <p:nvPr/>
            </p:nvSpPr>
            <p:spPr bwMode="auto">
              <a:xfrm>
                <a:off x="20155" y="8414"/>
                <a:ext cx="1042" cy="916"/>
              </a:xfrm>
              <a:custGeom>
                <a:avLst/>
                <a:gdLst>
                  <a:gd name="T0" fmla="+- 0 21018 20155"/>
                  <a:gd name="T1" fmla="*/ T0 w 1042"/>
                  <a:gd name="T2" fmla="+- 0 8497 8414"/>
                  <a:gd name="T3" fmla="*/ 8497 h 916"/>
                  <a:gd name="T4" fmla="+- 0 20676 20155"/>
                  <a:gd name="T5" fmla="*/ T4 w 1042"/>
                  <a:gd name="T6" fmla="+- 0 8497 8414"/>
                  <a:gd name="T7" fmla="*/ 8497 h 916"/>
                  <a:gd name="T8" fmla="+- 0 20698 20155"/>
                  <a:gd name="T9" fmla="*/ T8 w 1042"/>
                  <a:gd name="T10" fmla="+- 0 8497 8414"/>
                  <a:gd name="T11" fmla="*/ 8497 h 916"/>
                  <a:gd name="T12" fmla="+- 0 20719 20155"/>
                  <a:gd name="T13" fmla="*/ T12 w 1042"/>
                  <a:gd name="T14" fmla="+- 0 8498 8414"/>
                  <a:gd name="T15" fmla="*/ 8498 h 916"/>
                  <a:gd name="T16" fmla="+- 0 20783 20155"/>
                  <a:gd name="T17" fmla="*/ T16 w 1042"/>
                  <a:gd name="T18" fmla="+- 0 8505 8414"/>
                  <a:gd name="T19" fmla="*/ 8505 h 916"/>
                  <a:gd name="T20" fmla="+- 0 20845 20155"/>
                  <a:gd name="T21" fmla="*/ T20 w 1042"/>
                  <a:gd name="T22" fmla="+- 0 8517 8414"/>
                  <a:gd name="T23" fmla="*/ 8517 h 916"/>
                  <a:gd name="T24" fmla="+- 0 20903 20155"/>
                  <a:gd name="T25" fmla="*/ T24 w 1042"/>
                  <a:gd name="T26" fmla="+- 0 8534 8414"/>
                  <a:gd name="T27" fmla="*/ 8534 h 916"/>
                  <a:gd name="T28" fmla="+- 0 20973 20155"/>
                  <a:gd name="T29" fmla="*/ T28 w 1042"/>
                  <a:gd name="T30" fmla="+- 0 8565 8414"/>
                  <a:gd name="T31" fmla="*/ 8565 h 916"/>
                  <a:gd name="T32" fmla="+- 0 21037 20155"/>
                  <a:gd name="T33" fmla="*/ T32 w 1042"/>
                  <a:gd name="T34" fmla="+- 0 8609 8414"/>
                  <a:gd name="T35" fmla="*/ 8609 h 916"/>
                  <a:gd name="T36" fmla="+- 0 21081 20155"/>
                  <a:gd name="T37" fmla="*/ T36 w 1042"/>
                  <a:gd name="T38" fmla="+- 0 8654 8414"/>
                  <a:gd name="T39" fmla="*/ 8654 h 916"/>
                  <a:gd name="T40" fmla="+- 0 21110 20155"/>
                  <a:gd name="T41" fmla="*/ T40 w 1042"/>
                  <a:gd name="T42" fmla="+- 0 8711 8414"/>
                  <a:gd name="T43" fmla="*/ 8711 h 916"/>
                  <a:gd name="T44" fmla="+- 0 21114 20155"/>
                  <a:gd name="T45" fmla="*/ T44 w 1042"/>
                  <a:gd name="T46" fmla="+- 0 8732 8414"/>
                  <a:gd name="T47" fmla="*/ 8732 h 916"/>
                  <a:gd name="T48" fmla="+- 0 21112 20155"/>
                  <a:gd name="T49" fmla="*/ T48 w 1042"/>
                  <a:gd name="T50" fmla="+- 0 8757 8414"/>
                  <a:gd name="T51" fmla="*/ 8757 h 916"/>
                  <a:gd name="T52" fmla="+- 0 21092 20155"/>
                  <a:gd name="T53" fmla="*/ T52 w 1042"/>
                  <a:gd name="T54" fmla="+- 0 8820 8414"/>
                  <a:gd name="T55" fmla="*/ 8820 h 916"/>
                  <a:gd name="T56" fmla="+- 0 21045 20155"/>
                  <a:gd name="T57" fmla="*/ T56 w 1042"/>
                  <a:gd name="T58" fmla="+- 0 8878 8414"/>
                  <a:gd name="T59" fmla="*/ 8878 h 916"/>
                  <a:gd name="T60" fmla="+- 0 21032 20155"/>
                  <a:gd name="T61" fmla="*/ T60 w 1042"/>
                  <a:gd name="T62" fmla="+- 0 8890 8414"/>
                  <a:gd name="T63" fmla="*/ 8890 h 916"/>
                  <a:gd name="T64" fmla="+- 0 21001 20155"/>
                  <a:gd name="T65" fmla="*/ T64 w 1042"/>
                  <a:gd name="T66" fmla="+- 0 8954 8414"/>
                  <a:gd name="T67" fmla="*/ 8954 h 916"/>
                  <a:gd name="T68" fmla="+- 0 20995 20155"/>
                  <a:gd name="T69" fmla="*/ T68 w 1042"/>
                  <a:gd name="T70" fmla="+- 0 9023 8414"/>
                  <a:gd name="T71" fmla="*/ 9023 h 916"/>
                  <a:gd name="T72" fmla="+- 0 21065 20155"/>
                  <a:gd name="T73" fmla="*/ T72 w 1042"/>
                  <a:gd name="T74" fmla="+- 0 9023 8414"/>
                  <a:gd name="T75" fmla="*/ 9023 h 916"/>
                  <a:gd name="T76" fmla="+- 0 21065 20155"/>
                  <a:gd name="T77" fmla="*/ T76 w 1042"/>
                  <a:gd name="T78" fmla="+- 0 9016 8414"/>
                  <a:gd name="T79" fmla="*/ 9016 h 916"/>
                  <a:gd name="T80" fmla="+- 0 21065 20155"/>
                  <a:gd name="T81" fmla="*/ T80 w 1042"/>
                  <a:gd name="T82" fmla="+- 0 9002 8414"/>
                  <a:gd name="T83" fmla="*/ 9002 h 916"/>
                  <a:gd name="T84" fmla="+- 0 21106 20155"/>
                  <a:gd name="T85" fmla="*/ T84 w 1042"/>
                  <a:gd name="T86" fmla="+- 0 8933 8414"/>
                  <a:gd name="T87" fmla="*/ 8933 h 916"/>
                  <a:gd name="T88" fmla="+- 0 21122 20155"/>
                  <a:gd name="T89" fmla="*/ T88 w 1042"/>
                  <a:gd name="T90" fmla="+- 0 8917 8414"/>
                  <a:gd name="T91" fmla="*/ 8917 h 916"/>
                  <a:gd name="T92" fmla="+- 0 21161 20155"/>
                  <a:gd name="T93" fmla="*/ T92 w 1042"/>
                  <a:gd name="T94" fmla="+- 0 8867 8414"/>
                  <a:gd name="T95" fmla="*/ 8867 h 916"/>
                  <a:gd name="T96" fmla="+- 0 21192 20155"/>
                  <a:gd name="T97" fmla="*/ T96 w 1042"/>
                  <a:gd name="T98" fmla="+- 0 8794 8414"/>
                  <a:gd name="T99" fmla="*/ 8794 h 916"/>
                  <a:gd name="T100" fmla="+- 0 21197 20155"/>
                  <a:gd name="T101" fmla="*/ T100 w 1042"/>
                  <a:gd name="T102" fmla="+- 0 8756 8414"/>
                  <a:gd name="T103" fmla="*/ 8756 h 916"/>
                  <a:gd name="T104" fmla="+- 0 21195 20155"/>
                  <a:gd name="T105" fmla="*/ T104 w 1042"/>
                  <a:gd name="T106" fmla="+- 0 8727 8414"/>
                  <a:gd name="T107" fmla="*/ 8727 h 916"/>
                  <a:gd name="T108" fmla="+- 0 21170 20155"/>
                  <a:gd name="T109" fmla="*/ T108 w 1042"/>
                  <a:gd name="T110" fmla="+- 0 8646 8414"/>
                  <a:gd name="T111" fmla="*/ 8646 h 916"/>
                  <a:gd name="T112" fmla="+- 0 21119 20155"/>
                  <a:gd name="T113" fmla="*/ T112 w 1042"/>
                  <a:gd name="T114" fmla="+- 0 8574 8414"/>
                  <a:gd name="T115" fmla="*/ 8574 h 916"/>
                  <a:gd name="T116" fmla="+- 0 21072 20155"/>
                  <a:gd name="T117" fmla="*/ T116 w 1042"/>
                  <a:gd name="T118" fmla="+- 0 8532 8414"/>
                  <a:gd name="T119" fmla="*/ 8532 h 916"/>
                  <a:gd name="T120" fmla="+- 0 21044 20155"/>
                  <a:gd name="T121" fmla="*/ T120 w 1042"/>
                  <a:gd name="T122" fmla="+- 0 8513 8414"/>
                  <a:gd name="T123" fmla="*/ 8513 h 916"/>
                  <a:gd name="T124" fmla="+- 0 21018 20155"/>
                  <a:gd name="T125" fmla="*/ T124 w 1042"/>
                  <a:gd name="T126" fmla="+- 0 8497 8414"/>
                  <a:gd name="T127" fmla="*/ 8497 h 9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1042" h="916">
                    <a:moveTo>
                      <a:pt x="863" y="83"/>
                    </a:moveTo>
                    <a:lnTo>
                      <a:pt x="521" y="83"/>
                    </a:lnTo>
                    <a:lnTo>
                      <a:pt x="543" y="83"/>
                    </a:lnTo>
                    <a:lnTo>
                      <a:pt x="564" y="84"/>
                    </a:lnTo>
                    <a:lnTo>
                      <a:pt x="628" y="91"/>
                    </a:lnTo>
                    <a:lnTo>
                      <a:pt x="690" y="103"/>
                    </a:lnTo>
                    <a:lnTo>
                      <a:pt x="748" y="120"/>
                    </a:lnTo>
                    <a:lnTo>
                      <a:pt x="818" y="151"/>
                    </a:lnTo>
                    <a:lnTo>
                      <a:pt x="882" y="195"/>
                    </a:lnTo>
                    <a:lnTo>
                      <a:pt x="926" y="240"/>
                    </a:lnTo>
                    <a:lnTo>
                      <a:pt x="955" y="297"/>
                    </a:lnTo>
                    <a:lnTo>
                      <a:pt x="959" y="318"/>
                    </a:lnTo>
                    <a:lnTo>
                      <a:pt x="957" y="343"/>
                    </a:lnTo>
                    <a:lnTo>
                      <a:pt x="937" y="406"/>
                    </a:lnTo>
                    <a:lnTo>
                      <a:pt x="890" y="464"/>
                    </a:lnTo>
                    <a:lnTo>
                      <a:pt x="877" y="476"/>
                    </a:lnTo>
                    <a:lnTo>
                      <a:pt x="846" y="540"/>
                    </a:lnTo>
                    <a:lnTo>
                      <a:pt x="840" y="609"/>
                    </a:lnTo>
                    <a:lnTo>
                      <a:pt x="910" y="609"/>
                    </a:lnTo>
                    <a:lnTo>
                      <a:pt x="910" y="602"/>
                    </a:lnTo>
                    <a:lnTo>
                      <a:pt x="910" y="588"/>
                    </a:lnTo>
                    <a:lnTo>
                      <a:pt x="951" y="519"/>
                    </a:lnTo>
                    <a:lnTo>
                      <a:pt x="967" y="503"/>
                    </a:lnTo>
                    <a:lnTo>
                      <a:pt x="1006" y="453"/>
                    </a:lnTo>
                    <a:lnTo>
                      <a:pt x="1037" y="380"/>
                    </a:lnTo>
                    <a:lnTo>
                      <a:pt x="1042" y="342"/>
                    </a:lnTo>
                    <a:lnTo>
                      <a:pt x="1040" y="313"/>
                    </a:lnTo>
                    <a:lnTo>
                      <a:pt x="1015" y="232"/>
                    </a:lnTo>
                    <a:lnTo>
                      <a:pt x="964" y="160"/>
                    </a:lnTo>
                    <a:lnTo>
                      <a:pt x="917" y="118"/>
                    </a:lnTo>
                    <a:lnTo>
                      <a:pt x="889" y="99"/>
                    </a:lnTo>
                    <a:lnTo>
                      <a:pt x="863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9" name="Freeform 53"/>
              <p:cNvSpPr>
                <a:spLocks/>
              </p:cNvSpPr>
              <p:nvPr/>
            </p:nvSpPr>
            <p:spPr bwMode="auto">
              <a:xfrm>
                <a:off x="20155" y="8414"/>
                <a:ext cx="1042" cy="916"/>
              </a:xfrm>
              <a:custGeom>
                <a:avLst/>
                <a:gdLst>
                  <a:gd name="T0" fmla="+- 0 20872 20155"/>
                  <a:gd name="T1" fmla="*/ T0 w 1042"/>
                  <a:gd name="T2" fmla="+- 0 8969 8414"/>
                  <a:gd name="T3" fmla="*/ 8969 h 916"/>
                  <a:gd name="T4" fmla="+- 0 20865 20155"/>
                  <a:gd name="T5" fmla="*/ T4 w 1042"/>
                  <a:gd name="T6" fmla="+- 0 8970 8414"/>
                  <a:gd name="T7" fmla="*/ 8970 h 916"/>
                  <a:gd name="T8" fmla="+- 0 20857 20155"/>
                  <a:gd name="T9" fmla="*/ T8 w 1042"/>
                  <a:gd name="T10" fmla="+- 0 8972 8414"/>
                  <a:gd name="T11" fmla="*/ 8972 h 916"/>
                  <a:gd name="T12" fmla="+- 0 20838 20155"/>
                  <a:gd name="T13" fmla="*/ T12 w 1042"/>
                  <a:gd name="T14" fmla="+- 0 8977 8414"/>
                  <a:gd name="T15" fmla="*/ 8977 h 916"/>
                  <a:gd name="T16" fmla="+- 0 20760 20155"/>
                  <a:gd name="T17" fmla="*/ T16 w 1042"/>
                  <a:gd name="T18" fmla="+- 0 8991 8414"/>
                  <a:gd name="T19" fmla="*/ 8991 h 916"/>
                  <a:gd name="T20" fmla="+- 0 20700 20155"/>
                  <a:gd name="T21" fmla="*/ T20 w 1042"/>
                  <a:gd name="T22" fmla="+- 0 8995 8414"/>
                  <a:gd name="T23" fmla="*/ 8995 h 916"/>
                  <a:gd name="T24" fmla="+- 0 20679 20155"/>
                  <a:gd name="T25" fmla="*/ T24 w 1042"/>
                  <a:gd name="T26" fmla="+- 0 8995 8414"/>
                  <a:gd name="T27" fmla="*/ 8995 h 916"/>
                  <a:gd name="T28" fmla="+- 0 20957 20155"/>
                  <a:gd name="T29" fmla="*/ T28 w 1042"/>
                  <a:gd name="T30" fmla="+- 0 8995 8414"/>
                  <a:gd name="T31" fmla="*/ 8995 h 916"/>
                  <a:gd name="T32" fmla="+- 0 20897 20155"/>
                  <a:gd name="T33" fmla="*/ T32 w 1042"/>
                  <a:gd name="T34" fmla="+- 0 8970 8414"/>
                  <a:gd name="T35" fmla="*/ 8970 h 916"/>
                  <a:gd name="T36" fmla="+- 0 20884 20155"/>
                  <a:gd name="T37" fmla="*/ T36 w 1042"/>
                  <a:gd name="T38" fmla="+- 0 8969 8414"/>
                  <a:gd name="T39" fmla="*/ 8969 h 916"/>
                  <a:gd name="T40" fmla="+- 0 20872 20155"/>
                  <a:gd name="T41" fmla="*/ T40 w 1042"/>
                  <a:gd name="T42" fmla="+- 0 8969 8414"/>
                  <a:gd name="T43" fmla="*/ 8969 h 9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042" h="916">
                    <a:moveTo>
                      <a:pt x="717" y="555"/>
                    </a:moveTo>
                    <a:lnTo>
                      <a:pt x="710" y="556"/>
                    </a:lnTo>
                    <a:lnTo>
                      <a:pt x="702" y="558"/>
                    </a:lnTo>
                    <a:lnTo>
                      <a:pt x="683" y="563"/>
                    </a:lnTo>
                    <a:lnTo>
                      <a:pt x="605" y="577"/>
                    </a:lnTo>
                    <a:lnTo>
                      <a:pt x="545" y="581"/>
                    </a:lnTo>
                    <a:lnTo>
                      <a:pt x="524" y="581"/>
                    </a:lnTo>
                    <a:lnTo>
                      <a:pt x="802" y="581"/>
                    </a:lnTo>
                    <a:lnTo>
                      <a:pt x="742" y="556"/>
                    </a:lnTo>
                    <a:lnTo>
                      <a:pt x="729" y="555"/>
                    </a:lnTo>
                    <a:lnTo>
                      <a:pt x="717" y="5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5" name="Group 54"/>
            <p:cNvGrpSpPr>
              <a:grpSpLocks/>
            </p:cNvGrpSpPr>
            <p:nvPr/>
          </p:nvGrpSpPr>
          <p:grpSpPr bwMode="auto">
            <a:xfrm>
              <a:off x="4368603" y="3003540"/>
              <a:ext cx="625465" cy="537783"/>
              <a:chOff x="19545" y="8670"/>
              <a:chExt cx="985" cy="847"/>
            </a:xfrm>
          </p:grpSpPr>
          <p:sp>
            <p:nvSpPr>
              <p:cNvPr id="1150" name="Freeform 55"/>
              <p:cNvSpPr>
                <a:spLocks/>
              </p:cNvSpPr>
              <p:nvPr/>
            </p:nvSpPr>
            <p:spPr bwMode="auto">
              <a:xfrm>
                <a:off x="19545" y="8670"/>
                <a:ext cx="985" cy="847"/>
              </a:xfrm>
              <a:custGeom>
                <a:avLst/>
                <a:gdLst>
                  <a:gd name="T0" fmla="+- 0 20068 19545"/>
                  <a:gd name="T1" fmla="*/ T0 w 985"/>
                  <a:gd name="T2" fmla="+- 0 8670 8670"/>
                  <a:gd name="T3" fmla="*/ 8670 h 847"/>
                  <a:gd name="T4" fmla="+- 0 19981 19545"/>
                  <a:gd name="T5" fmla="*/ T4 w 985"/>
                  <a:gd name="T6" fmla="+- 0 8674 8670"/>
                  <a:gd name="T7" fmla="*/ 8674 h 847"/>
                  <a:gd name="T8" fmla="+- 0 19900 19545"/>
                  <a:gd name="T9" fmla="*/ T8 w 985"/>
                  <a:gd name="T10" fmla="+- 0 8687 8670"/>
                  <a:gd name="T11" fmla="*/ 8687 h 847"/>
                  <a:gd name="T12" fmla="+- 0 19825 19545"/>
                  <a:gd name="T13" fmla="*/ T12 w 985"/>
                  <a:gd name="T14" fmla="+- 0 8707 8670"/>
                  <a:gd name="T15" fmla="*/ 8707 h 847"/>
                  <a:gd name="T16" fmla="+- 0 19756 19545"/>
                  <a:gd name="T17" fmla="*/ T16 w 985"/>
                  <a:gd name="T18" fmla="+- 0 8734 8670"/>
                  <a:gd name="T19" fmla="*/ 8734 h 847"/>
                  <a:gd name="T20" fmla="+- 0 19696 19545"/>
                  <a:gd name="T21" fmla="*/ T20 w 985"/>
                  <a:gd name="T22" fmla="+- 0 8767 8670"/>
                  <a:gd name="T23" fmla="*/ 8767 h 847"/>
                  <a:gd name="T24" fmla="+- 0 19644 19545"/>
                  <a:gd name="T25" fmla="*/ T24 w 985"/>
                  <a:gd name="T26" fmla="+- 0 8806 8670"/>
                  <a:gd name="T27" fmla="*/ 8806 h 847"/>
                  <a:gd name="T28" fmla="+- 0 19602 19545"/>
                  <a:gd name="T29" fmla="*/ T28 w 985"/>
                  <a:gd name="T30" fmla="+- 0 8849 8670"/>
                  <a:gd name="T31" fmla="*/ 8849 h 847"/>
                  <a:gd name="T32" fmla="+- 0 19560 19545"/>
                  <a:gd name="T33" fmla="*/ T32 w 985"/>
                  <a:gd name="T34" fmla="+- 0 8922 8670"/>
                  <a:gd name="T35" fmla="*/ 8922 h 847"/>
                  <a:gd name="T36" fmla="+- 0 19545 19545"/>
                  <a:gd name="T37" fmla="*/ T36 w 985"/>
                  <a:gd name="T38" fmla="+- 0 9002 8670"/>
                  <a:gd name="T39" fmla="*/ 9002 h 847"/>
                  <a:gd name="T40" fmla="+- 0 19546 19545"/>
                  <a:gd name="T41" fmla="*/ T40 w 985"/>
                  <a:gd name="T42" fmla="+- 0 9022 8670"/>
                  <a:gd name="T43" fmla="*/ 9022 h 847"/>
                  <a:gd name="T44" fmla="+- 0 19567 19545"/>
                  <a:gd name="T45" fmla="*/ T44 w 985"/>
                  <a:gd name="T46" fmla="+- 0 9098 8670"/>
                  <a:gd name="T47" fmla="*/ 9098 h 847"/>
                  <a:gd name="T48" fmla="+- 0 19599 19545"/>
                  <a:gd name="T49" fmla="*/ T48 w 985"/>
                  <a:gd name="T50" fmla="+- 0 9150 8670"/>
                  <a:gd name="T51" fmla="*/ 9150 h 847"/>
                  <a:gd name="T52" fmla="+- 0 19643 19545"/>
                  <a:gd name="T53" fmla="*/ T52 w 985"/>
                  <a:gd name="T54" fmla="+- 0 9198 8670"/>
                  <a:gd name="T55" fmla="*/ 9198 h 847"/>
                  <a:gd name="T56" fmla="+- 0 19649 19545"/>
                  <a:gd name="T57" fmla="*/ T56 w 985"/>
                  <a:gd name="T58" fmla="+- 0 9207 8670"/>
                  <a:gd name="T59" fmla="*/ 9207 h 847"/>
                  <a:gd name="T60" fmla="+- 0 19653 19545"/>
                  <a:gd name="T61" fmla="*/ T60 w 985"/>
                  <a:gd name="T62" fmla="+- 0 9220 8670"/>
                  <a:gd name="T63" fmla="*/ 9220 h 847"/>
                  <a:gd name="T64" fmla="+- 0 19654 19545"/>
                  <a:gd name="T65" fmla="*/ T64 w 985"/>
                  <a:gd name="T66" fmla="+- 0 9236 8670"/>
                  <a:gd name="T67" fmla="*/ 9236 h 847"/>
                  <a:gd name="T68" fmla="+- 0 19654 19545"/>
                  <a:gd name="T69" fmla="*/ T68 w 985"/>
                  <a:gd name="T70" fmla="+- 0 9256 8670"/>
                  <a:gd name="T71" fmla="*/ 9256 h 847"/>
                  <a:gd name="T72" fmla="+- 0 19644 19545"/>
                  <a:gd name="T73" fmla="*/ T72 w 985"/>
                  <a:gd name="T74" fmla="+- 0 9329 8670"/>
                  <a:gd name="T75" fmla="*/ 9329 h 847"/>
                  <a:gd name="T76" fmla="+- 0 19627 19545"/>
                  <a:gd name="T77" fmla="*/ T76 w 985"/>
                  <a:gd name="T78" fmla="+- 0 9407 8670"/>
                  <a:gd name="T79" fmla="*/ 9407 h 847"/>
                  <a:gd name="T80" fmla="+- 0 19610 19545"/>
                  <a:gd name="T81" fmla="*/ T80 w 985"/>
                  <a:gd name="T82" fmla="+- 0 9475 8670"/>
                  <a:gd name="T83" fmla="*/ 9475 h 847"/>
                  <a:gd name="T84" fmla="+- 0 19597 19545"/>
                  <a:gd name="T85" fmla="*/ T84 w 985"/>
                  <a:gd name="T86" fmla="+- 0 9517 8670"/>
                  <a:gd name="T87" fmla="*/ 9517 h 847"/>
                  <a:gd name="T88" fmla="+- 0 19726 19545"/>
                  <a:gd name="T89" fmla="*/ T88 w 985"/>
                  <a:gd name="T90" fmla="+- 0 9398 8670"/>
                  <a:gd name="T91" fmla="*/ 9398 h 847"/>
                  <a:gd name="T92" fmla="+- 0 19784 19545"/>
                  <a:gd name="T93" fmla="*/ T92 w 985"/>
                  <a:gd name="T94" fmla="+- 0 9345 8670"/>
                  <a:gd name="T95" fmla="*/ 9345 h 847"/>
                  <a:gd name="T96" fmla="+- 0 19832 19545"/>
                  <a:gd name="T97" fmla="*/ T96 w 985"/>
                  <a:gd name="T98" fmla="+- 0 9308 8670"/>
                  <a:gd name="T99" fmla="*/ 9308 h 847"/>
                  <a:gd name="T100" fmla="+- 0 19842 19545"/>
                  <a:gd name="T101" fmla="*/ T100 w 985"/>
                  <a:gd name="T102" fmla="+- 0 9306 8670"/>
                  <a:gd name="T103" fmla="*/ 9306 h 847"/>
                  <a:gd name="T104" fmla="+- 0 20249 19545"/>
                  <a:gd name="T105" fmla="*/ T104 w 985"/>
                  <a:gd name="T106" fmla="+- 0 9306 8670"/>
                  <a:gd name="T107" fmla="*/ 9306 h 847"/>
                  <a:gd name="T108" fmla="+- 0 20262 19545"/>
                  <a:gd name="T109" fmla="*/ T108 w 985"/>
                  <a:gd name="T110" fmla="+- 0 9302 8670"/>
                  <a:gd name="T111" fmla="*/ 9302 h 847"/>
                  <a:gd name="T112" fmla="+- 0 20345 19545"/>
                  <a:gd name="T113" fmla="*/ T112 w 985"/>
                  <a:gd name="T114" fmla="+- 0 9272 8670"/>
                  <a:gd name="T115" fmla="*/ 9272 h 847"/>
                  <a:gd name="T116" fmla="+- 0 20416 19545"/>
                  <a:gd name="T117" fmla="*/ T116 w 985"/>
                  <a:gd name="T118" fmla="+- 0 9232 8670"/>
                  <a:gd name="T119" fmla="*/ 9232 h 847"/>
                  <a:gd name="T120" fmla="+- 0 20474 19545"/>
                  <a:gd name="T121" fmla="*/ T120 w 985"/>
                  <a:gd name="T122" fmla="+- 0 9186 8670"/>
                  <a:gd name="T123" fmla="*/ 9186 h 847"/>
                  <a:gd name="T124" fmla="+- 0 20518 19545"/>
                  <a:gd name="T125" fmla="*/ T124 w 985"/>
                  <a:gd name="T126" fmla="+- 0 9133 8670"/>
                  <a:gd name="T127" fmla="*/ 9133 h 847"/>
                  <a:gd name="T128" fmla="+- 0 20530 19545"/>
                  <a:gd name="T129" fmla="*/ T128 w 985"/>
                  <a:gd name="T130" fmla="+- 0 9114 8670"/>
                  <a:gd name="T131" fmla="*/ 9114 h 847"/>
                  <a:gd name="T132" fmla="+- 0 20493 19545"/>
                  <a:gd name="T133" fmla="*/ T132 w 985"/>
                  <a:gd name="T134" fmla="+- 0 9107 8670"/>
                  <a:gd name="T135" fmla="*/ 9107 h 847"/>
                  <a:gd name="T136" fmla="+- 0 20457 19545"/>
                  <a:gd name="T137" fmla="*/ T136 w 985"/>
                  <a:gd name="T138" fmla="+- 0 9100 8670"/>
                  <a:gd name="T139" fmla="*/ 9100 h 847"/>
                  <a:gd name="T140" fmla="+- 0 20389 19545"/>
                  <a:gd name="T141" fmla="*/ T140 w 985"/>
                  <a:gd name="T142" fmla="+- 0 9079 8670"/>
                  <a:gd name="T143" fmla="*/ 9079 h 847"/>
                  <a:gd name="T144" fmla="+- 0 20327 19545"/>
                  <a:gd name="T145" fmla="*/ T144 w 985"/>
                  <a:gd name="T146" fmla="+- 0 9053 8670"/>
                  <a:gd name="T147" fmla="*/ 9053 h 847"/>
                  <a:gd name="T148" fmla="+- 0 20270 19545"/>
                  <a:gd name="T149" fmla="*/ T148 w 985"/>
                  <a:gd name="T150" fmla="+- 0 9021 8670"/>
                  <a:gd name="T151" fmla="*/ 9021 h 847"/>
                  <a:gd name="T152" fmla="+- 0 20220 19545"/>
                  <a:gd name="T153" fmla="*/ T152 w 985"/>
                  <a:gd name="T154" fmla="+- 0 8985 8670"/>
                  <a:gd name="T155" fmla="*/ 8985 h 847"/>
                  <a:gd name="T156" fmla="+- 0 20159 19545"/>
                  <a:gd name="T157" fmla="*/ T156 w 985"/>
                  <a:gd name="T158" fmla="+- 0 8923 8670"/>
                  <a:gd name="T159" fmla="*/ 8923 h 847"/>
                  <a:gd name="T160" fmla="+- 0 20117 19545"/>
                  <a:gd name="T161" fmla="*/ T160 w 985"/>
                  <a:gd name="T162" fmla="+- 0 8853 8670"/>
                  <a:gd name="T163" fmla="*/ 8853 h 847"/>
                  <a:gd name="T164" fmla="+- 0 20098 19545"/>
                  <a:gd name="T165" fmla="*/ T164 w 985"/>
                  <a:gd name="T166" fmla="+- 0 8777 8670"/>
                  <a:gd name="T167" fmla="*/ 8777 h 847"/>
                  <a:gd name="T168" fmla="+- 0 20096 19545"/>
                  <a:gd name="T169" fmla="*/ T168 w 985"/>
                  <a:gd name="T170" fmla="+- 0 8751 8670"/>
                  <a:gd name="T171" fmla="*/ 8751 h 847"/>
                  <a:gd name="T172" fmla="+- 0 20097 19545"/>
                  <a:gd name="T173" fmla="*/ T172 w 985"/>
                  <a:gd name="T174" fmla="+- 0 8730 8670"/>
                  <a:gd name="T175" fmla="*/ 8730 h 847"/>
                  <a:gd name="T176" fmla="+- 0 20099 19545"/>
                  <a:gd name="T177" fmla="*/ T176 w 985"/>
                  <a:gd name="T178" fmla="+- 0 8710 8670"/>
                  <a:gd name="T179" fmla="*/ 8710 h 847"/>
                  <a:gd name="T180" fmla="+- 0 20103 19545"/>
                  <a:gd name="T181" fmla="*/ T180 w 985"/>
                  <a:gd name="T182" fmla="+- 0 8691 8670"/>
                  <a:gd name="T183" fmla="*/ 8691 h 847"/>
                  <a:gd name="T184" fmla="+- 0 20087 19545"/>
                  <a:gd name="T185" fmla="*/ T184 w 985"/>
                  <a:gd name="T186" fmla="+- 0 8676 8670"/>
                  <a:gd name="T187" fmla="*/ 8676 h 847"/>
                  <a:gd name="T188" fmla="+- 0 20068 19545"/>
                  <a:gd name="T189" fmla="*/ T188 w 985"/>
                  <a:gd name="T190" fmla="+- 0 8670 8670"/>
                  <a:gd name="T191" fmla="*/ 8670 h 8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</a:cxnLst>
                <a:rect l="0" t="0" r="r" b="b"/>
                <a:pathLst>
                  <a:path w="985" h="847">
                    <a:moveTo>
                      <a:pt x="523" y="0"/>
                    </a:moveTo>
                    <a:lnTo>
                      <a:pt x="436" y="4"/>
                    </a:lnTo>
                    <a:lnTo>
                      <a:pt x="355" y="17"/>
                    </a:lnTo>
                    <a:lnTo>
                      <a:pt x="280" y="37"/>
                    </a:lnTo>
                    <a:lnTo>
                      <a:pt x="211" y="64"/>
                    </a:lnTo>
                    <a:lnTo>
                      <a:pt x="151" y="97"/>
                    </a:lnTo>
                    <a:lnTo>
                      <a:pt x="99" y="136"/>
                    </a:lnTo>
                    <a:lnTo>
                      <a:pt x="57" y="179"/>
                    </a:lnTo>
                    <a:lnTo>
                      <a:pt x="15" y="252"/>
                    </a:lnTo>
                    <a:lnTo>
                      <a:pt x="0" y="332"/>
                    </a:lnTo>
                    <a:lnTo>
                      <a:pt x="1" y="352"/>
                    </a:lnTo>
                    <a:lnTo>
                      <a:pt x="22" y="428"/>
                    </a:lnTo>
                    <a:lnTo>
                      <a:pt x="54" y="480"/>
                    </a:lnTo>
                    <a:lnTo>
                      <a:pt x="98" y="528"/>
                    </a:lnTo>
                    <a:lnTo>
                      <a:pt x="104" y="537"/>
                    </a:lnTo>
                    <a:lnTo>
                      <a:pt x="108" y="550"/>
                    </a:lnTo>
                    <a:lnTo>
                      <a:pt x="109" y="566"/>
                    </a:lnTo>
                    <a:lnTo>
                      <a:pt x="109" y="586"/>
                    </a:lnTo>
                    <a:lnTo>
                      <a:pt x="99" y="659"/>
                    </a:lnTo>
                    <a:lnTo>
                      <a:pt x="82" y="737"/>
                    </a:lnTo>
                    <a:lnTo>
                      <a:pt x="65" y="805"/>
                    </a:lnTo>
                    <a:lnTo>
                      <a:pt x="52" y="847"/>
                    </a:lnTo>
                    <a:lnTo>
                      <a:pt x="181" y="728"/>
                    </a:lnTo>
                    <a:lnTo>
                      <a:pt x="239" y="675"/>
                    </a:lnTo>
                    <a:lnTo>
                      <a:pt x="287" y="638"/>
                    </a:lnTo>
                    <a:lnTo>
                      <a:pt x="297" y="636"/>
                    </a:lnTo>
                    <a:lnTo>
                      <a:pt x="704" y="636"/>
                    </a:lnTo>
                    <a:lnTo>
                      <a:pt x="717" y="632"/>
                    </a:lnTo>
                    <a:lnTo>
                      <a:pt x="800" y="602"/>
                    </a:lnTo>
                    <a:lnTo>
                      <a:pt x="871" y="562"/>
                    </a:lnTo>
                    <a:lnTo>
                      <a:pt x="929" y="516"/>
                    </a:lnTo>
                    <a:lnTo>
                      <a:pt x="973" y="463"/>
                    </a:lnTo>
                    <a:lnTo>
                      <a:pt x="985" y="444"/>
                    </a:lnTo>
                    <a:lnTo>
                      <a:pt x="948" y="437"/>
                    </a:lnTo>
                    <a:lnTo>
                      <a:pt x="912" y="430"/>
                    </a:lnTo>
                    <a:lnTo>
                      <a:pt x="844" y="409"/>
                    </a:lnTo>
                    <a:lnTo>
                      <a:pt x="782" y="383"/>
                    </a:lnTo>
                    <a:lnTo>
                      <a:pt x="725" y="351"/>
                    </a:lnTo>
                    <a:lnTo>
                      <a:pt x="675" y="315"/>
                    </a:lnTo>
                    <a:lnTo>
                      <a:pt x="614" y="253"/>
                    </a:lnTo>
                    <a:lnTo>
                      <a:pt x="572" y="183"/>
                    </a:lnTo>
                    <a:lnTo>
                      <a:pt x="553" y="107"/>
                    </a:lnTo>
                    <a:lnTo>
                      <a:pt x="551" y="81"/>
                    </a:lnTo>
                    <a:lnTo>
                      <a:pt x="552" y="60"/>
                    </a:lnTo>
                    <a:lnTo>
                      <a:pt x="554" y="40"/>
                    </a:lnTo>
                    <a:lnTo>
                      <a:pt x="558" y="21"/>
                    </a:lnTo>
                    <a:lnTo>
                      <a:pt x="542" y="6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1" name="Freeform 56"/>
              <p:cNvSpPr>
                <a:spLocks/>
              </p:cNvSpPr>
              <p:nvPr/>
            </p:nvSpPr>
            <p:spPr bwMode="auto">
              <a:xfrm>
                <a:off x="19545" y="8670"/>
                <a:ext cx="985" cy="847"/>
              </a:xfrm>
              <a:custGeom>
                <a:avLst/>
                <a:gdLst>
                  <a:gd name="T0" fmla="+- 0 20249 19545"/>
                  <a:gd name="T1" fmla="*/ T0 w 985"/>
                  <a:gd name="T2" fmla="+- 0 9306 8670"/>
                  <a:gd name="T3" fmla="*/ 9306 h 847"/>
                  <a:gd name="T4" fmla="+- 0 19842 19545"/>
                  <a:gd name="T5" fmla="*/ T4 w 985"/>
                  <a:gd name="T6" fmla="+- 0 9306 8670"/>
                  <a:gd name="T7" fmla="*/ 9306 h 847"/>
                  <a:gd name="T8" fmla="+- 0 19846 19545"/>
                  <a:gd name="T9" fmla="*/ T8 w 985"/>
                  <a:gd name="T10" fmla="+- 0 9306 8670"/>
                  <a:gd name="T11" fmla="*/ 9306 h 847"/>
                  <a:gd name="T12" fmla="+- 0 19850 19545"/>
                  <a:gd name="T13" fmla="*/ T12 w 985"/>
                  <a:gd name="T14" fmla="+- 0 9306 8670"/>
                  <a:gd name="T15" fmla="*/ 9306 h 847"/>
                  <a:gd name="T16" fmla="+- 0 19911 19545"/>
                  <a:gd name="T17" fmla="*/ T16 w 985"/>
                  <a:gd name="T18" fmla="+- 0 9320 8670"/>
                  <a:gd name="T19" fmla="*/ 9320 h 847"/>
                  <a:gd name="T20" fmla="+- 0 19991 19545"/>
                  <a:gd name="T21" fmla="*/ T20 w 985"/>
                  <a:gd name="T22" fmla="+- 0 9331 8670"/>
                  <a:gd name="T23" fmla="*/ 9331 h 847"/>
                  <a:gd name="T24" fmla="+- 0 20032 19545"/>
                  <a:gd name="T25" fmla="*/ T24 w 985"/>
                  <a:gd name="T26" fmla="+- 0 9333 8670"/>
                  <a:gd name="T27" fmla="*/ 9333 h 847"/>
                  <a:gd name="T28" fmla="+- 0 20068 19545"/>
                  <a:gd name="T29" fmla="*/ T28 w 985"/>
                  <a:gd name="T30" fmla="+- 0 9333 8670"/>
                  <a:gd name="T31" fmla="*/ 9333 h 847"/>
                  <a:gd name="T32" fmla="+- 0 20136 19545"/>
                  <a:gd name="T33" fmla="*/ T32 w 985"/>
                  <a:gd name="T34" fmla="+- 0 9327 8670"/>
                  <a:gd name="T35" fmla="*/ 9327 h 847"/>
                  <a:gd name="T36" fmla="+- 0 20201 19545"/>
                  <a:gd name="T37" fmla="*/ T36 w 985"/>
                  <a:gd name="T38" fmla="+- 0 9317 8670"/>
                  <a:gd name="T39" fmla="*/ 9317 h 847"/>
                  <a:gd name="T40" fmla="+- 0 20232 19545"/>
                  <a:gd name="T41" fmla="*/ T40 w 985"/>
                  <a:gd name="T42" fmla="+- 0 9310 8670"/>
                  <a:gd name="T43" fmla="*/ 9310 h 847"/>
                  <a:gd name="T44" fmla="+- 0 20249 19545"/>
                  <a:gd name="T45" fmla="*/ T44 w 985"/>
                  <a:gd name="T46" fmla="+- 0 9306 8670"/>
                  <a:gd name="T47" fmla="*/ 9306 h 8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85" h="847">
                    <a:moveTo>
                      <a:pt x="704" y="636"/>
                    </a:moveTo>
                    <a:lnTo>
                      <a:pt x="297" y="636"/>
                    </a:lnTo>
                    <a:lnTo>
                      <a:pt x="301" y="636"/>
                    </a:lnTo>
                    <a:lnTo>
                      <a:pt x="305" y="636"/>
                    </a:lnTo>
                    <a:lnTo>
                      <a:pt x="366" y="650"/>
                    </a:lnTo>
                    <a:lnTo>
                      <a:pt x="446" y="661"/>
                    </a:lnTo>
                    <a:lnTo>
                      <a:pt x="487" y="663"/>
                    </a:lnTo>
                    <a:lnTo>
                      <a:pt x="523" y="663"/>
                    </a:lnTo>
                    <a:lnTo>
                      <a:pt x="591" y="657"/>
                    </a:lnTo>
                    <a:lnTo>
                      <a:pt x="656" y="647"/>
                    </a:lnTo>
                    <a:lnTo>
                      <a:pt x="687" y="640"/>
                    </a:lnTo>
                    <a:lnTo>
                      <a:pt x="704" y="6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107" name="Group 1106"/>
          <p:cNvGrpSpPr/>
          <p:nvPr/>
        </p:nvGrpSpPr>
        <p:grpSpPr>
          <a:xfrm>
            <a:off x="7914470" y="2598755"/>
            <a:ext cx="324479" cy="406989"/>
            <a:chOff x="10277814" y="4443553"/>
            <a:chExt cx="324479" cy="406989"/>
          </a:xfrm>
        </p:grpSpPr>
        <p:grpSp>
          <p:nvGrpSpPr>
            <p:cNvPr id="1106" name="Group 1105"/>
            <p:cNvGrpSpPr/>
            <p:nvPr/>
          </p:nvGrpSpPr>
          <p:grpSpPr>
            <a:xfrm>
              <a:off x="10277814" y="4443553"/>
              <a:ext cx="207641" cy="406989"/>
              <a:chOff x="10277814" y="4443553"/>
              <a:chExt cx="207641" cy="406989"/>
            </a:xfrm>
          </p:grpSpPr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10277814" y="4595301"/>
                <a:ext cx="90803" cy="255241"/>
                <a:chOff x="28851" y="11177"/>
                <a:chExt cx="143" cy="402"/>
              </a:xfrm>
            </p:grpSpPr>
            <p:sp>
              <p:nvSpPr>
                <p:cNvPr id="1149" name="Freeform 59"/>
                <p:cNvSpPr>
                  <a:spLocks/>
                </p:cNvSpPr>
                <p:nvPr/>
              </p:nvSpPr>
              <p:spPr bwMode="auto">
                <a:xfrm>
                  <a:off x="28851" y="11177"/>
                  <a:ext cx="143" cy="402"/>
                </a:xfrm>
                <a:custGeom>
                  <a:avLst/>
                  <a:gdLst>
                    <a:gd name="T0" fmla="+- 0 28994 28851"/>
                    <a:gd name="T1" fmla="*/ T0 w 143"/>
                    <a:gd name="T2" fmla="+- 0 11578 11177"/>
                    <a:gd name="T3" fmla="*/ 11578 h 402"/>
                    <a:gd name="T4" fmla="+- 0 28851 28851"/>
                    <a:gd name="T5" fmla="*/ T4 w 143"/>
                    <a:gd name="T6" fmla="+- 0 11578 11177"/>
                    <a:gd name="T7" fmla="*/ 11578 h 402"/>
                    <a:gd name="T8" fmla="+- 0 28851 28851"/>
                    <a:gd name="T9" fmla="*/ T8 w 143"/>
                    <a:gd name="T10" fmla="+- 0 11177 11177"/>
                    <a:gd name="T11" fmla="*/ 11177 h 402"/>
                    <a:gd name="T12" fmla="+- 0 28994 28851"/>
                    <a:gd name="T13" fmla="*/ T12 w 143"/>
                    <a:gd name="T14" fmla="+- 0 11177 11177"/>
                    <a:gd name="T15" fmla="*/ 11177 h 402"/>
                    <a:gd name="T16" fmla="+- 0 28994 28851"/>
                    <a:gd name="T17" fmla="*/ T16 w 143"/>
                    <a:gd name="T18" fmla="+- 0 11578 11177"/>
                    <a:gd name="T19" fmla="*/ 11578 h 40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43" h="402">
                      <a:moveTo>
                        <a:pt x="143" y="401"/>
                      </a:moveTo>
                      <a:lnTo>
                        <a:pt x="0" y="401"/>
                      </a:lnTo>
                      <a:lnTo>
                        <a:pt x="0" y="0"/>
                      </a:lnTo>
                      <a:lnTo>
                        <a:pt x="143" y="0"/>
                      </a:lnTo>
                      <a:lnTo>
                        <a:pt x="143" y="4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7" name="Group 60"/>
              <p:cNvGrpSpPr>
                <a:grpSpLocks/>
              </p:cNvGrpSpPr>
              <p:nvPr/>
            </p:nvGrpSpPr>
            <p:grpSpPr bwMode="auto">
              <a:xfrm>
                <a:off x="10394652" y="4443553"/>
                <a:ext cx="90803" cy="406988"/>
                <a:chOff x="29035" y="10938"/>
                <a:chExt cx="143" cy="641"/>
              </a:xfrm>
            </p:grpSpPr>
            <p:sp>
              <p:nvSpPr>
                <p:cNvPr id="1148" name="Freeform 61"/>
                <p:cNvSpPr>
                  <a:spLocks/>
                </p:cNvSpPr>
                <p:nvPr/>
              </p:nvSpPr>
              <p:spPr bwMode="auto">
                <a:xfrm>
                  <a:off x="29035" y="10938"/>
                  <a:ext cx="143" cy="641"/>
                </a:xfrm>
                <a:custGeom>
                  <a:avLst/>
                  <a:gdLst>
                    <a:gd name="T0" fmla="+- 0 29178 29035"/>
                    <a:gd name="T1" fmla="*/ T0 w 143"/>
                    <a:gd name="T2" fmla="+- 0 11578 10938"/>
                    <a:gd name="T3" fmla="*/ 11578 h 641"/>
                    <a:gd name="T4" fmla="+- 0 29035 29035"/>
                    <a:gd name="T5" fmla="*/ T4 w 143"/>
                    <a:gd name="T6" fmla="+- 0 11578 10938"/>
                    <a:gd name="T7" fmla="*/ 11578 h 641"/>
                    <a:gd name="T8" fmla="+- 0 29035 29035"/>
                    <a:gd name="T9" fmla="*/ T8 w 143"/>
                    <a:gd name="T10" fmla="+- 0 10938 10938"/>
                    <a:gd name="T11" fmla="*/ 10938 h 641"/>
                    <a:gd name="T12" fmla="+- 0 29178 29035"/>
                    <a:gd name="T13" fmla="*/ T12 w 143"/>
                    <a:gd name="T14" fmla="+- 0 10938 10938"/>
                    <a:gd name="T15" fmla="*/ 10938 h 641"/>
                    <a:gd name="T16" fmla="+- 0 29178 29035"/>
                    <a:gd name="T17" fmla="*/ T16 w 143"/>
                    <a:gd name="T18" fmla="+- 0 11578 10938"/>
                    <a:gd name="T19" fmla="*/ 11578 h 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43" h="641">
                      <a:moveTo>
                        <a:pt x="143" y="640"/>
                      </a:moveTo>
                      <a:lnTo>
                        <a:pt x="0" y="640"/>
                      </a:lnTo>
                      <a:lnTo>
                        <a:pt x="0" y="0"/>
                      </a:lnTo>
                      <a:lnTo>
                        <a:pt x="143" y="0"/>
                      </a:lnTo>
                      <a:lnTo>
                        <a:pt x="143" y="6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8" name="Group 62"/>
            <p:cNvGrpSpPr>
              <a:grpSpLocks/>
            </p:cNvGrpSpPr>
            <p:nvPr/>
          </p:nvGrpSpPr>
          <p:grpSpPr bwMode="auto">
            <a:xfrm>
              <a:off x="10511490" y="4520379"/>
              <a:ext cx="90803" cy="330162"/>
              <a:chOff x="29219" y="11059"/>
              <a:chExt cx="143" cy="520"/>
            </a:xfrm>
          </p:grpSpPr>
          <p:sp>
            <p:nvSpPr>
              <p:cNvPr id="1147" name="Freeform 63"/>
              <p:cNvSpPr>
                <a:spLocks/>
              </p:cNvSpPr>
              <p:nvPr/>
            </p:nvSpPr>
            <p:spPr bwMode="auto">
              <a:xfrm>
                <a:off x="29219" y="11059"/>
                <a:ext cx="143" cy="520"/>
              </a:xfrm>
              <a:custGeom>
                <a:avLst/>
                <a:gdLst>
                  <a:gd name="T0" fmla="+- 0 29362 29219"/>
                  <a:gd name="T1" fmla="*/ T0 w 143"/>
                  <a:gd name="T2" fmla="+- 0 11578 11059"/>
                  <a:gd name="T3" fmla="*/ 11578 h 520"/>
                  <a:gd name="T4" fmla="+- 0 29219 29219"/>
                  <a:gd name="T5" fmla="*/ T4 w 143"/>
                  <a:gd name="T6" fmla="+- 0 11578 11059"/>
                  <a:gd name="T7" fmla="*/ 11578 h 520"/>
                  <a:gd name="T8" fmla="+- 0 29219 29219"/>
                  <a:gd name="T9" fmla="*/ T8 w 143"/>
                  <a:gd name="T10" fmla="+- 0 11059 11059"/>
                  <a:gd name="T11" fmla="*/ 11059 h 520"/>
                  <a:gd name="T12" fmla="+- 0 29362 29219"/>
                  <a:gd name="T13" fmla="*/ T12 w 143"/>
                  <a:gd name="T14" fmla="+- 0 11059 11059"/>
                  <a:gd name="T15" fmla="*/ 11059 h 520"/>
                  <a:gd name="T16" fmla="+- 0 29362 29219"/>
                  <a:gd name="T17" fmla="*/ T16 w 143"/>
                  <a:gd name="T18" fmla="+- 0 11578 11059"/>
                  <a:gd name="T19" fmla="*/ 11578 h 5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3" h="520">
                    <a:moveTo>
                      <a:pt x="143" y="519"/>
                    </a:moveTo>
                    <a:lnTo>
                      <a:pt x="0" y="519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5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0" name="Group 67"/>
          <p:cNvGrpSpPr>
            <a:grpSpLocks/>
          </p:cNvGrpSpPr>
          <p:nvPr/>
        </p:nvGrpSpPr>
        <p:grpSpPr bwMode="auto">
          <a:xfrm>
            <a:off x="10823270" y="2837824"/>
            <a:ext cx="261616" cy="261590"/>
            <a:chOff x="29710" y="8409"/>
            <a:chExt cx="412" cy="412"/>
          </a:xfrm>
        </p:grpSpPr>
        <p:sp>
          <p:nvSpPr>
            <p:cNvPr id="1140" name="Freeform 68"/>
            <p:cNvSpPr>
              <a:spLocks/>
            </p:cNvSpPr>
            <p:nvPr/>
          </p:nvSpPr>
          <p:spPr bwMode="auto">
            <a:xfrm>
              <a:off x="29710" y="8409"/>
              <a:ext cx="412" cy="412"/>
            </a:xfrm>
            <a:custGeom>
              <a:avLst/>
              <a:gdLst>
                <a:gd name="T0" fmla="+- 0 30030 29710"/>
                <a:gd name="T1" fmla="*/ T0 w 412"/>
                <a:gd name="T2" fmla="+- 0 8695 8409"/>
                <a:gd name="T3" fmla="*/ 8695 h 412"/>
                <a:gd name="T4" fmla="+- 0 29934 29710"/>
                <a:gd name="T5" fmla="*/ T4 w 412"/>
                <a:gd name="T6" fmla="+- 0 8695 8409"/>
                <a:gd name="T7" fmla="*/ 8695 h 412"/>
                <a:gd name="T8" fmla="+- 0 30076 29710"/>
                <a:gd name="T9" fmla="*/ T8 w 412"/>
                <a:gd name="T10" fmla="+- 0 8811 8409"/>
                <a:gd name="T11" fmla="*/ 8811 h 412"/>
                <a:gd name="T12" fmla="+- 0 30085 29710"/>
                <a:gd name="T13" fmla="*/ T12 w 412"/>
                <a:gd name="T14" fmla="+- 0 8820 8409"/>
                <a:gd name="T15" fmla="*/ 8820 h 412"/>
                <a:gd name="T16" fmla="+- 0 30099 29710"/>
                <a:gd name="T17" fmla="*/ T16 w 412"/>
                <a:gd name="T18" fmla="+- 0 8820 8409"/>
                <a:gd name="T19" fmla="*/ 8820 h 412"/>
                <a:gd name="T20" fmla="+- 0 30121 29710"/>
                <a:gd name="T21" fmla="*/ T20 w 412"/>
                <a:gd name="T22" fmla="+- 0 8799 8409"/>
                <a:gd name="T23" fmla="*/ 8799 h 412"/>
                <a:gd name="T24" fmla="+- 0 30121 29710"/>
                <a:gd name="T25" fmla="*/ T24 w 412"/>
                <a:gd name="T26" fmla="+- 0 8785 8409"/>
                <a:gd name="T27" fmla="*/ 8785 h 412"/>
                <a:gd name="T28" fmla="+- 0 30030 29710"/>
                <a:gd name="T29" fmla="*/ T28 w 412"/>
                <a:gd name="T30" fmla="+- 0 8695 8409"/>
                <a:gd name="T31" fmla="*/ 8695 h 4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12" h="412">
                  <a:moveTo>
                    <a:pt x="320" y="286"/>
                  </a:moveTo>
                  <a:lnTo>
                    <a:pt x="224" y="286"/>
                  </a:lnTo>
                  <a:lnTo>
                    <a:pt x="366" y="402"/>
                  </a:lnTo>
                  <a:lnTo>
                    <a:pt x="375" y="411"/>
                  </a:lnTo>
                  <a:lnTo>
                    <a:pt x="389" y="411"/>
                  </a:lnTo>
                  <a:lnTo>
                    <a:pt x="411" y="390"/>
                  </a:lnTo>
                  <a:lnTo>
                    <a:pt x="411" y="376"/>
                  </a:lnTo>
                  <a:lnTo>
                    <a:pt x="320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1" name="Freeform 69"/>
            <p:cNvSpPr>
              <a:spLocks/>
            </p:cNvSpPr>
            <p:nvPr/>
          </p:nvSpPr>
          <p:spPr bwMode="auto">
            <a:xfrm>
              <a:off x="29710" y="8409"/>
              <a:ext cx="412" cy="412"/>
            </a:xfrm>
            <a:custGeom>
              <a:avLst/>
              <a:gdLst>
                <a:gd name="T0" fmla="+- 0 29865 29710"/>
                <a:gd name="T1" fmla="*/ T0 w 412"/>
                <a:gd name="T2" fmla="+- 0 8409 8409"/>
                <a:gd name="T3" fmla="*/ 8409 h 412"/>
                <a:gd name="T4" fmla="+- 0 29803 29710"/>
                <a:gd name="T5" fmla="*/ T4 w 412"/>
                <a:gd name="T6" fmla="+- 0 8420 8409"/>
                <a:gd name="T7" fmla="*/ 8420 h 412"/>
                <a:gd name="T8" fmla="+- 0 29740 29710"/>
                <a:gd name="T9" fmla="*/ T8 w 412"/>
                <a:gd name="T10" fmla="+- 0 8468 8409"/>
                <a:gd name="T11" fmla="*/ 8468 h 412"/>
                <a:gd name="T12" fmla="+- 0 29714 29710"/>
                <a:gd name="T13" fmla="*/ T12 w 412"/>
                <a:gd name="T14" fmla="+- 0 8523 8409"/>
                <a:gd name="T15" fmla="*/ 8523 h 412"/>
                <a:gd name="T16" fmla="+- 0 29710 29710"/>
                <a:gd name="T17" fmla="*/ T16 w 412"/>
                <a:gd name="T18" fmla="+- 0 8543 8409"/>
                <a:gd name="T19" fmla="*/ 8543 h 412"/>
                <a:gd name="T20" fmla="+- 0 29711 29710"/>
                <a:gd name="T21" fmla="*/ T20 w 412"/>
                <a:gd name="T22" fmla="+- 0 8568 8409"/>
                <a:gd name="T23" fmla="*/ 8568 h 412"/>
                <a:gd name="T24" fmla="+- 0 29726 29710"/>
                <a:gd name="T25" fmla="*/ T24 w 412"/>
                <a:gd name="T26" fmla="+- 0 8628 8409"/>
                <a:gd name="T27" fmla="*/ 8628 h 412"/>
                <a:gd name="T28" fmla="+- 0 29763 29710"/>
                <a:gd name="T29" fmla="*/ T28 w 412"/>
                <a:gd name="T30" fmla="+- 0 8675 8409"/>
                <a:gd name="T31" fmla="*/ 8675 h 412"/>
                <a:gd name="T32" fmla="+- 0 29817 29710"/>
                <a:gd name="T33" fmla="*/ T32 w 412"/>
                <a:gd name="T34" fmla="+- 0 8706 8409"/>
                <a:gd name="T35" fmla="*/ 8706 h 412"/>
                <a:gd name="T36" fmla="+- 0 29855 29710"/>
                <a:gd name="T37" fmla="*/ T36 w 412"/>
                <a:gd name="T38" fmla="+- 0 8713 8409"/>
                <a:gd name="T39" fmla="*/ 8713 h 412"/>
                <a:gd name="T40" fmla="+- 0 29877 29710"/>
                <a:gd name="T41" fmla="*/ T40 w 412"/>
                <a:gd name="T42" fmla="+- 0 8712 8409"/>
                <a:gd name="T43" fmla="*/ 8712 h 412"/>
                <a:gd name="T44" fmla="+- 0 29898 29710"/>
                <a:gd name="T45" fmla="*/ T44 w 412"/>
                <a:gd name="T46" fmla="+- 0 8708 8409"/>
                <a:gd name="T47" fmla="*/ 8708 h 412"/>
                <a:gd name="T48" fmla="+- 0 29917 29710"/>
                <a:gd name="T49" fmla="*/ T48 w 412"/>
                <a:gd name="T50" fmla="+- 0 8702 8409"/>
                <a:gd name="T51" fmla="*/ 8702 h 412"/>
                <a:gd name="T52" fmla="+- 0 29934 29710"/>
                <a:gd name="T53" fmla="*/ T52 w 412"/>
                <a:gd name="T54" fmla="+- 0 8695 8409"/>
                <a:gd name="T55" fmla="*/ 8695 h 412"/>
                <a:gd name="T56" fmla="+- 0 30030 29710"/>
                <a:gd name="T57" fmla="*/ T56 w 412"/>
                <a:gd name="T58" fmla="+- 0 8695 8409"/>
                <a:gd name="T59" fmla="*/ 8695 h 412"/>
                <a:gd name="T60" fmla="+- 0 30024 29710"/>
                <a:gd name="T61" fmla="*/ T60 w 412"/>
                <a:gd name="T62" fmla="+- 0 8689 8409"/>
                <a:gd name="T63" fmla="*/ 8689 h 412"/>
                <a:gd name="T64" fmla="+- 0 29868 29710"/>
                <a:gd name="T65" fmla="*/ T64 w 412"/>
                <a:gd name="T66" fmla="+- 0 8689 8409"/>
                <a:gd name="T67" fmla="*/ 8689 h 412"/>
                <a:gd name="T68" fmla="+- 0 29846 29710"/>
                <a:gd name="T69" fmla="*/ T68 w 412"/>
                <a:gd name="T70" fmla="+- 0 8687 8409"/>
                <a:gd name="T71" fmla="*/ 8687 h 412"/>
                <a:gd name="T72" fmla="+- 0 29790 29710"/>
                <a:gd name="T73" fmla="*/ T72 w 412"/>
                <a:gd name="T74" fmla="+- 0 8666 8409"/>
                <a:gd name="T75" fmla="*/ 8666 h 412"/>
                <a:gd name="T76" fmla="+- 0 29748 29710"/>
                <a:gd name="T77" fmla="*/ T76 w 412"/>
                <a:gd name="T78" fmla="+- 0 8619 8409"/>
                <a:gd name="T79" fmla="*/ 8619 h 412"/>
                <a:gd name="T80" fmla="+- 0 29733 29710"/>
                <a:gd name="T81" fmla="*/ T80 w 412"/>
                <a:gd name="T82" fmla="+- 0 8563 8409"/>
                <a:gd name="T83" fmla="*/ 8563 h 412"/>
                <a:gd name="T84" fmla="+- 0 29734 29710"/>
                <a:gd name="T85" fmla="*/ T84 w 412"/>
                <a:gd name="T86" fmla="+- 0 8544 8409"/>
                <a:gd name="T87" fmla="*/ 8544 h 412"/>
                <a:gd name="T88" fmla="+- 0 29765 29710"/>
                <a:gd name="T89" fmla="*/ T88 w 412"/>
                <a:gd name="T90" fmla="+- 0 8475 8409"/>
                <a:gd name="T91" fmla="*/ 8475 h 412"/>
                <a:gd name="T92" fmla="+- 0 29819 29710"/>
                <a:gd name="T93" fmla="*/ T92 w 412"/>
                <a:gd name="T94" fmla="+- 0 8440 8409"/>
                <a:gd name="T95" fmla="*/ 8440 h 412"/>
                <a:gd name="T96" fmla="+- 0 29857 29710"/>
                <a:gd name="T97" fmla="*/ T96 w 412"/>
                <a:gd name="T98" fmla="+- 0 8433 8409"/>
                <a:gd name="T99" fmla="*/ 8433 h 412"/>
                <a:gd name="T100" fmla="+- 0 29941 29710"/>
                <a:gd name="T101" fmla="*/ T100 w 412"/>
                <a:gd name="T102" fmla="+- 0 8433 8409"/>
                <a:gd name="T103" fmla="*/ 8433 h 412"/>
                <a:gd name="T104" fmla="+- 0 29940 29710"/>
                <a:gd name="T105" fmla="*/ T104 w 412"/>
                <a:gd name="T106" fmla="+- 0 8432 8409"/>
                <a:gd name="T107" fmla="*/ 8432 h 412"/>
                <a:gd name="T108" fmla="+- 0 29922 29710"/>
                <a:gd name="T109" fmla="*/ T108 w 412"/>
                <a:gd name="T110" fmla="+- 0 8422 8409"/>
                <a:gd name="T111" fmla="*/ 8422 h 412"/>
                <a:gd name="T112" fmla="+- 0 29903 29710"/>
                <a:gd name="T113" fmla="*/ T112 w 412"/>
                <a:gd name="T114" fmla="+- 0 8415 8409"/>
                <a:gd name="T115" fmla="*/ 8415 h 412"/>
                <a:gd name="T116" fmla="+- 0 29884 29710"/>
                <a:gd name="T117" fmla="*/ T116 w 412"/>
                <a:gd name="T118" fmla="+- 0 8410 8409"/>
                <a:gd name="T119" fmla="*/ 8410 h 412"/>
                <a:gd name="T120" fmla="+- 0 29865 29710"/>
                <a:gd name="T121" fmla="*/ T120 w 412"/>
                <a:gd name="T122" fmla="+- 0 8409 8409"/>
                <a:gd name="T123" fmla="*/ 8409 h 4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412" h="412">
                  <a:moveTo>
                    <a:pt x="155" y="0"/>
                  </a:moveTo>
                  <a:lnTo>
                    <a:pt x="93" y="11"/>
                  </a:lnTo>
                  <a:lnTo>
                    <a:pt x="30" y="59"/>
                  </a:lnTo>
                  <a:lnTo>
                    <a:pt x="4" y="114"/>
                  </a:lnTo>
                  <a:lnTo>
                    <a:pt x="0" y="134"/>
                  </a:lnTo>
                  <a:lnTo>
                    <a:pt x="1" y="159"/>
                  </a:lnTo>
                  <a:lnTo>
                    <a:pt x="16" y="219"/>
                  </a:lnTo>
                  <a:lnTo>
                    <a:pt x="53" y="266"/>
                  </a:lnTo>
                  <a:lnTo>
                    <a:pt x="107" y="297"/>
                  </a:lnTo>
                  <a:lnTo>
                    <a:pt x="145" y="304"/>
                  </a:lnTo>
                  <a:lnTo>
                    <a:pt x="167" y="303"/>
                  </a:lnTo>
                  <a:lnTo>
                    <a:pt x="188" y="299"/>
                  </a:lnTo>
                  <a:lnTo>
                    <a:pt x="207" y="293"/>
                  </a:lnTo>
                  <a:lnTo>
                    <a:pt x="224" y="286"/>
                  </a:lnTo>
                  <a:lnTo>
                    <a:pt x="320" y="286"/>
                  </a:lnTo>
                  <a:lnTo>
                    <a:pt x="314" y="280"/>
                  </a:lnTo>
                  <a:lnTo>
                    <a:pt x="158" y="280"/>
                  </a:lnTo>
                  <a:lnTo>
                    <a:pt x="136" y="278"/>
                  </a:lnTo>
                  <a:lnTo>
                    <a:pt x="80" y="257"/>
                  </a:lnTo>
                  <a:lnTo>
                    <a:pt x="38" y="210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55" y="66"/>
                  </a:lnTo>
                  <a:lnTo>
                    <a:pt x="109" y="31"/>
                  </a:lnTo>
                  <a:lnTo>
                    <a:pt x="147" y="24"/>
                  </a:lnTo>
                  <a:lnTo>
                    <a:pt x="231" y="24"/>
                  </a:lnTo>
                  <a:lnTo>
                    <a:pt x="230" y="23"/>
                  </a:lnTo>
                  <a:lnTo>
                    <a:pt x="212" y="13"/>
                  </a:lnTo>
                  <a:lnTo>
                    <a:pt x="193" y="6"/>
                  </a:lnTo>
                  <a:lnTo>
                    <a:pt x="174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2" name="Freeform 70"/>
            <p:cNvSpPr>
              <a:spLocks/>
            </p:cNvSpPr>
            <p:nvPr/>
          </p:nvSpPr>
          <p:spPr bwMode="auto">
            <a:xfrm>
              <a:off x="29710" y="8409"/>
              <a:ext cx="412" cy="412"/>
            </a:xfrm>
            <a:custGeom>
              <a:avLst/>
              <a:gdLst>
                <a:gd name="T0" fmla="+- 0 29941 29710"/>
                <a:gd name="T1" fmla="*/ T0 w 412"/>
                <a:gd name="T2" fmla="+- 0 8433 8409"/>
                <a:gd name="T3" fmla="*/ 8433 h 412"/>
                <a:gd name="T4" fmla="+- 0 29857 29710"/>
                <a:gd name="T5" fmla="*/ T4 w 412"/>
                <a:gd name="T6" fmla="+- 0 8433 8409"/>
                <a:gd name="T7" fmla="*/ 8433 h 412"/>
                <a:gd name="T8" fmla="+- 0 29878 29710"/>
                <a:gd name="T9" fmla="*/ T8 w 412"/>
                <a:gd name="T10" fmla="+- 0 8434 8409"/>
                <a:gd name="T11" fmla="*/ 8434 h 412"/>
                <a:gd name="T12" fmla="+- 0 29898 29710"/>
                <a:gd name="T13" fmla="*/ T12 w 412"/>
                <a:gd name="T14" fmla="+- 0 8438 8409"/>
                <a:gd name="T15" fmla="*/ 8438 h 412"/>
                <a:gd name="T16" fmla="+- 0 29950 29710"/>
                <a:gd name="T17" fmla="*/ T16 w 412"/>
                <a:gd name="T18" fmla="+- 0 8469 8409"/>
                <a:gd name="T19" fmla="*/ 8469 h 412"/>
                <a:gd name="T20" fmla="+- 0 29987 29710"/>
                <a:gd name="T21" fmla="*/ T20 w 412"/>
                <a:gd name="T22" fmla="+- 0 8538 8409"/>
                <a:gd name="T23" fmla="*/ 8538 h 412"/>
                <a:gd name="T24" fmla="+- 0 29989 29710"/>
                <a:gd name="T25" fmla="*/ T24 w 412"/>
                <a:gd name="T26" fmla="+- 0 8557 8409"/>
                <a:gd name="T27" fmla="*/ 8557 h 412"/>
                <a:gd name="T28" fmla="+- 0 29988 29710"/>
                <a:gd name="T29" fmla="*/ T28 w 412"/>
                <a:gd name="T30" fmla="+- 0 8575 8409"/>
                <a:gd name="T31" fmla="*/ 8575 h 412"/>
                <a:gd name="T32" fmla="+- 0 29958 29710"/>
                <a:gd name="T33" fmla="*/ T32 w 412"/>
                <a:gd name="T34" fmla="+- 0 8645 8409"/>
                <a:gd name="T35" fmla="*/ 8645 h 412"/>
                <a:gd name="T36" fmla="+- 0 29904 29710"/>
                <a:gd name="T37" fmla="*/ T36 w 412"/>
                <a:gd name="T38" fmla="+- 0 8681 8409"/>
                <a:gd name="T39" fmla="*/ 8681 h 412"/>
                <a:gd name="T40" fmla="+- 0 29868 29710"/>
                <a:gd name="T41" fmla="*/ T40 w 412"/>
                <a:gd name="T42" fmla="+- 0 8689 8409"/>
                <a:gd name="T43" fmla="*/ 8689 h 412"/>
                <a:gd name="T44" fmla="+- 0 30024 29710"/>
                <a:gd name="T45" fmla="*/ T44 w 412"/>
                <a:gd name="T46" fmla="+- 0 8689 8409"/>
                <a:gd name="T47" fmla="*/ 8689 h 412"/>
                <a:gd name="T48" fmla="+- 0 29985 29710"/>
                <a:gd name="T49" fmla="*/ T48 w 412"/>
                <a:gd name="T50" fmla="+- 0 8650 8409"/>
                <a:gd name="T51" fmla="*/ 8650 h 412"/>
                <a:gd name="T52" fmla="+- 0 29996 29710"/>
                <a:gd name="T53" fmla="*/ T52 w 412"/>
                <a:gd name="T54" fmla="+- 0 8632 8409"/>
                <a:gd name="T55" fmla="*/ 8632 h 412"/>
                <a:gd name="T56" fmla="+- 0 30004 29710"/>
                <a:gd name="T57" fmla="*/ T56 w 412"/>
                <a:gd name="T58" fmla="+- 0 8614 8409"/>
                <a:gd name="T59" fmla="*/ 8614 h 412"/>
                <a:gd name="T60" fmla="+- 0 30010 29710"/>
                <a:gd name="T61" fmla="*/ T60 w 412"/>
                <a:gd name="T62" fmla="+- 0 8595 8409"/>
                <a:gd name="T63" fmla="*/ 8595 h 412"/>
                <a:gd name="T64" fmla="+- 0 30013 29710"/>
                <a:gd name="T65" fmla="*/ T64 w 412"/>
                <a:gd name="T66" fmla="+- 0 8574 8409"/>
                <a:gd name="T67" fmla="*/ 8574 h 412"/>
                <a:gd name="T68" fmla="+- 0 30012 29710"/>
                <a:gd name="T69" fmla="*/ T68 w 412"/>
                <a:gd name="T70" fmla="+- 0 8550 8409"/>
                <a:gd name="T71" fmla="*/ 8550 h 412"/>
                <a:gd name="T72" fmla="+- 0 29996 29710"/>
                <a:gd name="T73" fmla="*/ T72 w 412"/>
                <a:gd name="T74" fmla="+- 0 8491 8409"/>
                <a:gd name="T75" fmla="*/ 8491 h 412"/>
                <a:gd name="T76" fmla="+- 0 29957 29710"/>
                <a:gd name="T77" fmla="*/ T76 w 412"/>
                <a:gd name="T78" fmla="+- 0 8444 8409"/>
                <a:gd name="T79" fmla="*/ 8444 h 412"/>
                <a:gd name="T80" fmla="+- 0 29941 29710"/>
                <a:gd name="T81" fmla="*/ T80 w 412"/>
                <a:gd name="T82" fmla="+- 0 8433 8409"/>
                <a:gd name="T83" fmla="*/ 8433 h 4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12" h="412">
                  <a:moveTo>
                    <a:pt x="231" y="24"/>
                  </a:moveTo>
                  <a:lnTo>
                    <a:pt x="147" y="24"/>
                  </a:lnTo>
                  <a:lnTo>
                    <a:pt x="168" y="25"/>
                  </a:lnTo>
                  <a:lnTo>
                    <a:pt x="188" y="29"/>
                  </a:lnTo>
                  <a:lnTo>
                    <a:pt x="240" y="60"/>
                  </a:lnTo>
                  <a:lnTo>
                    <a:pt x="277" y="129"/>
                  </a:lnTo>
                  <a:lnTo>
                    <a:pt x="279" y="148"/>
                  </a:lnTo>
                  <a:lnTo>
                    <a:pt x="278" y="166"/>
                  </a:lnTo>
                  <a:lnTo>
                    <a:pt x="248" y="236"/>
                  </a:lnTo>
                  <a:lnTo>
                    <a:pt x="194" y="272"/>
                  </a:lnTo>
                  <a:lnTo>
                    <a:pt x="158" y="280"/>
                  </a:lnTo>
                  <a:lnTo>
                    <a:pt x="314" y="280"/>
                  </a:lnTo>
                  <a:lnTo>
                    <a:pt x="275" y="241"/>
                  </a:lnTo>
                  <a:lnTo>
                    <a:pt x="286" y="223"/>
                  </a:lnTo>
                  <a:lnTo>
                    <a:pt x="294" y="205"/>
                  </a:lnTo>
                  <a:lnTo>
                    <a:pt x="300" y="186"/>
                  </a:lnTo>
                  <a:lnTo>
                    <a:pt x="303" y="165"/>
                  </a:lnTo>
                  <a:lnTo>
                    <a:pt x="302" y="141"/>
                  </a:lnTo>
                  <a:lnTo>
                    <a:pt x="286" y="82"/>
                  </a:lnTo>
                  <a:lnTo>
                    <a:pt x="247" y="35"/>
                  </a:lnTo>
                  <a:lnTo>
                    <a:pt x="23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Group 71"/>
          <p:cNvGrpSpPr>
            <a:grpSpLocks/>
          </p:cNvGrpSpPr>
          <p:nvPr/>
        </p:nvGrpSpPr>
        <p:grpSpPr bwMode="auto">
          <a:xfrm>
            <a:off x="10904548" y="2950841"/>
            <a:ext cx="31114" cy="42540"/>
            <a:chOff x="29838" y="8587"/>
            <a:chExt cx="49" cy="67"/>
          </a:xfrm>
        </p:grpSpPr>
        <p:sp>
          <p:nvSpPr>
            <p:cNvPr id="1139" name="Freeform 72"/>
            <p:cNvSpPr>
              <a:spLocks/>
            </p:cNvSpPr>
            <p:nvPr/>
          </p:nvSpPr>
          <p:spPr bwMode="auto">
            <a:xfrm>
              <a:off x="29838" y="8587"/>
              <a:ext cx="49" cy="67"/>
            </a:xfrm>
            <a:custGeom>
              <a:avLst/>
              <a:gdLst>
                <a:gd name="T0" fmla="+- 0 29838 29838"/>
                <a:gd name="T1" fmla="*/ T0 w 49"/>
                <a:gd name="T2" fmla="+- 0 8620 8587"/>
                <a:gd name="T3" fmla="*/ 8620 h 67"/>
                <a:gd name="T4" fmla="+- 0 29887 29838"/>
                <a:gd name="T5" fmla="*/ T4 w 49"/>
                <a:gd name="T6" fmla="+- 0 8620 8587"/>
                <a:gd name="T7" fmla="*/ 8620 h 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49" h="67">
                  <a:moveTo>
                    <a:pt x="0" y="33"/>
                  </a:moveTo>
                  <a:lnTo>
                    <a:pt x="49" y="33"/>
                  </a:lnTo>
                </a:path>
              </a:pathLst>
            </a:custGeom>
            <a:noFill/>
            <a:ln w="4355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24" name="Group 73"/>
          <p:cNvGrpSpPr>
            <a:grpSpLocks/>
          </p:cNvGrpSpPr>
          <p:nvPr/>
        </p:nvGrpSpPr>
        <p:grpSpPr bwMode="auto">
          <a:xfrm>
            <a:off x="10862639" y="2934968"/>
            <a:ext cx="116203" cy="1270"/>
            <a:chOff x="29772" y="8562"/>
            <a:chExt cx="183" cy="2"/>
          </a:xfrm>
        </p:grpSpPr>
        <p:sp>
          <p:nvSpPr>
            <p:cNvPr id="1138" name="Freeform 74"/>
            <p:cNvSpPr>
              <a:spLocks/>
            </p:cNvSpPr>
            <p:nvPr/>
          </p:nvSpPr>
          <p:spPr bwMode="auto">
            <a:xfrm>
              <a:off x="29772" y="8562"/>
              <a:ext cx="183" cy="2"/>
            </a:xfrm>
            <a:custGeom>
              <a:avLst/>
              <a:gdLst>
                <a:gd name="T0" fmla="+- 0 29772 29772"/>
                <a:gd name="T1" fmla="*/ T0 w 183"/>
                <a:gd name="T2" fmla="+- 0 29954 29772"/>
                <a:gd name="T3" fmla="*/ T2 w 18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83">
                  <a:moveTo>
                    <a:pt x="0" y="0"/>
                  </a:moveTo>
                  <a:lnTo>
                    <a:pt x="182" y="0"/>
                  </a:lnTo>
                </a:path>
              </a:pathLst>
            </a:custGeom>
            <a:noFill/>
            <a:ln w="323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37" name="Freeform 76"/>
          <p:cNvSpPr>
            <a:spLocks/>
          </p:cNvSpPr>
          <p:nvPr/>
        </p:nvSpPr>
        <p:spPr bwMode="auto">
          <a:xfrm>
            <a:off x="10904548" y="2877189"/>
            <a:ext cx="31114" cy="42540"/>
          </a:xfrm>
          <a:custGeom>
            <a:avLst/>
            <a:gdLst>
              <a:gd name="T0" fmla="+- 0 29838 29838"/>
              <a:gd name="T1" fmla="*/ T0 w 49"/>
              <a:gd name="T2" fmla="+- 0 8504 8471"/>
              <a:gd name="T3" fmla="*/ 8504 h 67"/>
              <a:gd name="T4" fmla="+- 0 29887 29838"/>
              <a:gd name="T5" fmla="*/ T4 w 49"/>
              <a:gd name="T6" fmla="+- 0 8504 8471"/>
              <a:gd name="T7" fmla="*/ 8504 h 67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9" h="67">
                <a:moveTo>
                  <a:pt x="0" y="33"/>
                </a:moveTo>
                <a:lnTo>
                  <a:pt x="49" y="33"/>
                </a:lnTo>
              </a:path>
            </a:pathLst>
          </a:custGeom>
          <a:noFill/>
          <a:ln w="4354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26" name="Group 79"/>
          <p:cNvGrpSpPr>
            <a:grpSpLocks/>
          </p:cNvGrpSpPr>
          <p:nvPr/>
        </p:nvGrpSpPr>
        <p:grpSpPr bwMode="auto">
          <a:xfrm>
            <a:off x="10108272" y="1945117"/>
            <a:ext cx="325750" cy="459687"/>
            <a:chOff x="28584" y="7003"/>
            <a:chExt cx="513" cy="724"/>
          </a:xfrm>
        </p:grpSpPr>
        <p:sp>
          <p:nvSpPr>
            <p:cNvPr id="1136" name="Freeform 80"/>
            <p:cNvSpPr>
              <a:spLocks/>
            </p:cNvSpPr>
            <p:nvPr/>
          </p:nvSpPr>
          <p:spPr bwMode="auto">
            <a:xfrm>
              <a:off x="28584" y="7003"/>
              <a:ext cx="513" cy="724"/>
            </a:xfrm>
            <a:custGeom>
              <a:avLst/>
              <a:gdLst>
                <a:gd name="T0" fmla="+- 0 28843 28584"/>
                <a:gd name="T1" fmla="*/ T0 w 513"/>
                <a:gd name="T2" fmla="+- 0 7003 7003"/>
                <a:gd name="T3" fmla="*/ 7003 h 724"/>
                <a:gd name="T4" fmla="+- 0 28774 28584"/>
                <a:gd name="T5" fmla="*/ T4 w 513"/>
                <a:gd name="T6" fmla="+- 0 7012 7003"/>
                <a:gd name="T7" fmla="*/ 7012 h 724"/>
                <a:gd name="T8" fmla="+- 0 28713 28584"/>
                <a:gd name="T9" fmla="*/ T8 w 513"/>
                <a:gd name="T10" fmla="+- 0 7038 7003"/>
                <a:gd name="T11" fmla="*/ 7038 h 724"/>
                <a:gd name="T12" fmla="+- 0 28661 28584"/>
                <a:gd name="T13" fmla="*/ T12 w 513"/>
                <a:gd name="T14" fmla="+- 0 7077 7003"/>
                <a:gd name="T15" fmla="*/ 7077 h 724"/>
                <a:gd name="T16" fmla="+- 0 28621 28584"/>
                <a:gd name="T17" fmla="*/ T16 w 513"/>
                <a:gd name="T18" fmla="+- 0 7128 7003"/>
                <a:gd name="T19" fmla="*/ 7128 h 724"/>
                <a:gd name="T20" fmla="+- 0 28594 28584"/>
                <a:gd name="T21" fmla="*/ T20 w 513"/>
                <a:gd name="T22" fmla="+- 0 7188 7003"/>
                <a:gd name="T23" fmla="*/ 7188 h 724"/>
                <a:gd name="T24" fmla="+- 0 28584 28584"/>
                <a:gd name="T25" fmla="*/ T24 w 513"/>
                <a:gd name="T26" fmla="+- 0 7255 7003"/>
                <a:gd name="T27" fmla="*/ 7255 h 724"/>
                <a:gd name="T28" fmla="+- 0 28585 28584"/>
                <a:gd name="T29" fmla="*/ T28 w 513"/>
                <a:gd name="T30" fmla="+- 0 7276 7003"/>
                <a:gd name="T31" fmla="*/ 7276 h 724"/>
                <a:gd name="T32" fmla="+- 0 28608 28584"/>
                <a:gd name="T33" fmla="*/ T32 w 513"/>
                <a:gd name="T34" fmla="+- 0 7351 7003"/>
                <a:gd name="T35" fmla="*/ 7351 h 724"/>
                <a:gd name="T36" fmla="+- 0 28638 28584"/>
                <a:gd name="T37" fmla="*/ T36 w 513"/>
                <a:gd name="T38" fmla="+- 0 7405 7003"/>
                <a:gd name="T39" fmla="*/ 7405 h 724"/>
                <a:gd name="T40" fmla="+- 0 28650 28584"/>
                <a:gd name="T41" fmla="*/ T40 w 513"/>
                <a:gd name="T42" fmla="+- 0 7423 7003"/>
                <a:gd name="T43" fmla="*/ 7423 h 724"/>
                <a:gd name="T44" fmla="+- 0 28661 28584"/>
                <a:gd name="T45" fmla="*/ T44 w 513"/>
                <a:gd name="T46" fmla="+- 0 7443 7003"/>
                <a:gd name="T47" fmla="*/ 7443 h 724"/>
                <a:gd name="T48" fmla="+- 0 28696 28584"/>
                <a:gd name="T49" fmla="*/ T48 w 513"/>
                <a:gd name="T50" fmla="+- 0 7508 7003"/>
                <a:gd name="T51" fmla="*/ 7508 h 724"/>
                <a:gd name="T52" fmla="+- 0 28726 28584"/>
                <a:gd name="T53" fmla="*/ T52 w 513"/>
                <a:gd name="T54" fmla="+- 0 7587 7003"/>
                <a:gd name="T55" fmla="*/ 7587 h 724"/>
                <a:gd name="T56" fmla="+- 0 28740 28584"/>
                <a:gd name="T57" fmla="*/ T56 w 513"/>
                <a:gd name="T58" fmla="+- 0 7652 7003"/>
                <a:gd name="T59" fmla="*/ 7652 h 724"/>
                <a:gd name="T60" fmla="+- 0 28747 28584"/>
                <a:gd name="T61" fmla="*/ T60 w 513"/>
                <a:gd name="T62" fmla="+- 0 7727 7003"/>
                <a:gd name="T63" fmla="*/ 7727 h 724"/>
                <a:gd name="T64" fmla="+- 0 28935 28584"/>
                <a:gd name="T65" fmla="*/ T64 w 513"/>
                <a:gd name="T66" fmla="+- 0 7701 7003"/>
                <a:gd name="T67" fmla="*/ 7701 h 724"/>
                <a:gd name="T68" fmla="+- 0 28944 28584"/>
                <a:gd name="T69" fmla="*/ T68 w 513"/>
                <a:gd name="T70" fmla="+- 0 7632 7003"/>
                <a:gd name="T71" fmla="*/ 7632 h 724"/>
                <a:gd name="T72" fmla="+- 0 28959 28584"/>
                <a:gd name="T73" fmla="*/ T72 w 513"/>
                <a:gd name="T74" fmla="+- 0 7572 7003"/>
                <a:gd name="T75" fmla="*/ 7572 h 724"/>
                <a:gd name="T76" fmla="+- 0 28989 28584"/>
                <a:gd name="T77" fmla="*/ T76 w 513"/>
                <a:gd name="T78" fmla="+- 0 7497 7003"/>
                <a:gd name="T79" fmla="*/ 7497 h 724"/>
                <a:gd name="T80" fmla="+- 0 29023 28584"/>
                <a:gd name="T81" fmla="*/ T80 w 513"/>
                <a:gd name="T82" fmla="+- 0 7435 7003"/>
                <a:gd name="T83" fmla="*/ 7435 h 724"/>
                <a:gd name="T84" fmla="+- 0 29045 28584"/>
                <a:gd name="T85" fmla="*/ T84 w 513"/>
                <a:gd name="T86" fmla="+- 0 7399 7003"/>
                <a:gd name="T87" fmla="*/ 7399 h 724"/>
                <a:gd name="T88" fmla="+- 0 29056 28584"/>
                <a:gd name="T89" fmla="*/ T88 w 513"/>
                <a:gd name="T90" fmla="+- 0 7382 7003"/>
                <a:gd name="T91" fmla="*/ 7382 h 724"/>
                <a:gd name="T92" fmla="+- 0 29088 28584"/>
                <a:gd name="T93" fmla="*/ T92 w 513"/>
                <a:gd name="T94" fmla="+- 0 7314 7003"/>
                <a:gd name="T95" fmla="*/ 7314 h 724"/>
                <a:gd name="T96" fmla="+- 0 29096 28584"/>
                <a:gd name="T97" fmla="*/ T96 w 513"/>
                <a:gd name="T98" fmla="+- 0 7259 7003"/>
                <a:gd name="T99" fmla="*/ 7259 h 724"/>
                <a:gd name="T100" fmla="+- 0 29095 28584"/>
                <a:gd name="T101" fmla="*/ T100 w 513"/>
                <a:gd name="T102" fmla="+- 0 7236 7003"/>
                <a:gd name="T103" fmla="*/ 7236 h 724"/>
                <a:gd name="T104" fmla="+- 0 29081 28584"/>
                <a:gd name="T105" fmla="*/ T104 w 513"/>
                <a:gd name="T106" fmla="+- 0 7171 7003"/>
                <a:gd name="T107" fmla="*/ 7171 h 724"/>
                <a:gd name="T108" fmla="+- 0 29050 28584"/>
                <a:gd name="T109" fmla="*/ T108 w 513"/>
                <a:gd name="T110" fmla="+- 0 7113 7003"/>
                <a:gd name="T111" fmla="*/ 7113 h 724"/>
                <a:gd name="T112" fmla="+- 0 29006 28584"/>
                <a:gd name="T113" fmla="*/ T112 w 513"/>
                <a:gd name="T114" fmla="+- 0 7064 7003"/>
                <a:gd name="T115" fmla="*/ 7064 h 724"/>
                <a:gd name="T116" fmla="+- 0 28952 28584"/>
                <a:gd name="T117" fmla="*/ T116 w 513"/>
                <a:gd name="T118" fmla="+- 0 7029 7003"/>
                <a:gd name="T119" fmla="*/ 7029 h 724"/>
                <a:gd name="T120" fmla="+- 0 28888 28584"/>
                <a:gd name="T121" fmla="*/ T120 w 513"/>
                <a:gd name="T122" fmla="+- 0 7008 7003"/>
                <a:gd name="T123" fmla="*/ 7008 h 724"/>
                <a:gd name="T124" fmla="+- 0 28866 28584"/>
                <a:gd name="T125" fmla="*/ T124 w 513"/>
                <a:gd name="T126" fmla="+- 0 7005 7003"/>
                <a:gd name="T127" fmla="*/ 7005 h 724"/>
                <a:gd name="T128" fmla="+- 0 28843 28584"/>
                <a:gd name="T129" fmla="*/ T128 w 513"/>
                <a:gd name="T130" fmla="+- 0 7003 7003"/>
                <a:gd name="T131" fmla="*/ 7003 h 7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513" h="724">
                  <a:moveTo>
                    <a:pt x="259" y="0"/>
                  </a:moveTo>
                  <a:lnTo>
                    <a:pt x="190" y="9"/>
                  </a:lnTo>
                  <a:lnTo>
                    <a:pt x="129" y="35"/>
                  </a:lnTo>
                  <a:lnTo>
                    <a:pt x="77" y="74"/>
                  </a:lnTo>
                  <a:lnTo>
                    <a:pt x="37" y="125"/>
                  </a:lnTo>
                  <a:lnTo>
                    <a:pt x="10" y="185"/>
                  </a:lnTo>
                  <a:lnTo>
                    <a:pt x="0" y="252"/>
                  </a:lnTo>
                  <a:lnTo>
                    <a:pt x="1" y="273"/>
                  </a:lnTo>
                  <a:lnTo>
                    <a:pt x="24" y="348"/>
                  </a:lnTo>
                  <a:lnTo>
                    <a:pt x="54" y="402"/>
                  </a:lnTo>
                  <a:lnTo>
                    <a:pt x="66" y="420"/>
                  </a:lnTo>
                  <a:lnTo>
                    <a:pt x="77" y="440"/>
                  </a:lnTo>
                  <a:lnTo>
                    <a:pt x="112" y="505"/>
                  </a:lnTo>
                  <a:lnTo>
                    <a:pt x="142" y="584"/>
                  </a:lnTo>
                  <a:lnTo>
                    <a:pt x="156" y="649"/>
                  </a:lnTo>
                  <a:lnTo>
                    <a:pt x="163" y="724"/>
                  </a:lnTo>
                  <a:lnTo>
                    <a:pt x="351" y="698"/>
                  </a:lnTo>
                  <a:lnTo>
                    <a:pt x="360" y="629"/>
                  </a:lnTo>
                  <a:lnTo>
                    <a:pt x="375" y="569"/>
                  </a:lnTo>
                  <a:lnTo>
                    <a:pt x="405" y="494"/>
                  </a:lnTo>
                  <a:lnTo>
                    <a:pt x="439" y="432"/>
                  </a:lnTo>
                  <a:lnTo>
                    <a:pt x="461" y="396"/>
                  </a:lnTo>
                  <a:lnTo>
                    <a:pt x="472" y="379"/>
                  </a:lnTo>
                  <a:lnTo>
                    <a:pt x="504" y="311"/>
                  </a:lnTo>
                  <a:lnTo>
                    <a:pt x="512" y="256"/>
                  </a:lnTo>
                  <a:lnTo>
                    <a:pt x="511" y="233"/>
                  </a:lnTo>
                  <a:lnTo>
                    <a:pt x="497" y="168"/>
                  </a:lnTo>
                  <a:lnTo>
                    <a:pt x="466" y="110"/>
                  </a:lnTo>
                  <a:lnTo>
                    <a:pt x="422" y="61"/>
                  </a:lnTo>
                  <a:lnTo>
                    <a:pt x="368" y="26"/>
                  </a:lnTo>
                  <a:lnTo>
                    <a:pt x="304" y="5"/>
                  </a:lnTo>
                  <a:lnTo>
                    <a:pt x="282" y="2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30" name="Group 81"/>
          <p:cNvGrpSpPr>
            <a:grpSpLocks/>
          </p:cNvGrpSpPr>
          <p:nvPr/>
        </p:nvGrpSpPr>
        <p:grpSpPr bwMode="auto">
          <a:xfrm>
            <a:off x="10207330" y="2410518"/>
            <a:ext cx="128903" cy="40000"/>
            <a:chOff x="28740" y="7736"/>
            <a:chExt cx="203" cy="63"/>
          </a:xfrm>
        </p:grpSpPr>
        <p:sp>
          <p:nvSpPr>
            <p:cNvPr id="1135" name="Freeform 82"/>
            <p:cNvSpPr>
              <a:spLocks/>
            </p:cNvSpPr>
            <p:nvPr/>
          </p:nvSpPr>
          <p:spPr bwMode="auto">
            <a:xfrm>
              <a:off x="28740" y="7736"/>
              <a:ext cx="203" cy="63"/>
            </a:xfrm>
            <a:custGeom>
              <a:avLst/>
              <a:gdLst>
                <a:gd name="T0" fmla="+- 0 28932 28740"/>
                <a:gd name="T1" fmla="*/ T0 w 203"/>
                <a:gd name="T2" fmla="+- 0 7736 7736"/>
                <a:gd name="T3" fmla="*/ 7736 h 63"/>
                <a:gd name="T4" fmla="+- 0 28745 28740"/>
                <a:gd name="T5" fmla="*/ T4 w 203"/>
                <a:gd name="T6" fmla="+- 0 7765 7736"/>
                <a:gd name="T7" fmla="*/ 7765 h 63"/>
                <a:gd name="T8" fmla="+- 0 28740 28740"/>
                <a:gd name="T9" fmla="*/ T8 w 203"/>
                <a:gd name="T10" fmla="+- 0 7773 7736"/>
                <a:gd name="T11" fmla="*/ 7773 h 63"/>
                <a:gd name="T12" fmla="+- 0 28743 28740"/>
                <a:gd name="T13" fmla="*/ T12 w 203"/>
                <a:gd name="T14" fmla="+- 0 7793 7736"/>
                <a:gd name="T15" fmla="*/ 7793 h 63"/>
                <a:gd name="T16" fmla="+- 0 28751 28740"/>
                <a:gd name="T17" fmla="*/ T16 w 203"/>
                <a:gd name="T18" fmla="+- 0 7798 7736"/>
                <a:gd name="T19" fmla="*/ 7798 h 63"/>
                <a:gd name="T20" fmla="+- 0 28937 28740"/>
                <a:gd name="T21" fmla="*/ T20 w 203"/>
                <a:gd name="T22" fmla="+- 0 7769 7736"/>
                <a:gd name="T23" fmla="*/ 7769 h 63"/>
                <a:gd name="T24" fmla="+- 0 28942 28740"/>
                <a:gd name="T25" fmla="*/ T24 w 203"/>
                <a:gd name="T26" fmla="+- 0 7761 7736"/>
                <a:gd name="T27" fmla="*/ 7761 h 63"/>
                <a:gd name="T28" fmla="+- 0 28941 28740"/>
                <a:gd name="T29" fmla="*/ T28 w 203"/>
                <a:gd name="T30" fmla="+- 0 7753 7736"/>
                <a:gd name="T31" fmla="*/ 7753 h 63"/>
                <a:gd name="T32" fmla="+- 0 28939 28740"/>
                <a:gd name="T33" fmla="*/ T32 w 203"/>
                <a:gd name="T34" fmla="+- 0 7741 7736"/>
                <a:gd name="T35" fmla="*/ 7741 h 63"/>
                <a:gd name="T36" fmla="+- 0 28932 28740"/>
                <a:gd name="T37" fmla="*/ T36 w 203"/>
                <a:gd name="T38" fmla="+- 0 7736 7736"/>
                <a:gd name="T39" fmla="*/ 7736 h 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3" h="63">
                  <a:moveTo>
                    <a:pt x="192" y="0"/>
                  </a:moveTo>
                  <a:lnTo>
                    <a:pt x="5" y="29"/>
                  </a:lnTo>
                  <a:lnTo>
                    <a:pt x="0" y="37"/>
                  </a:lnTo>
                  <a:lnTo>
                    <a:pt x="3" y="57"/>
                  </a:lnTo>
                  <a:lnTo>
                    <a:pt x="11" y="62"/>
                  </a:lnTo>
                  <a:lnTo>
                    <a:pt x="197" y="33"/>
                  </a:lnTo>
                  <a:lnTo>
                    <a:pt x="202" y="25"/>
                  </a:lnTo>
                  <a:lnTo>
                    <a:pt x="201" y="17"/>
                  </a:lnTo>
                  <a:lnTo>
                    <a:pt x="199" y="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31" name="Group 83"/>
          <p:cNvGrpSpPr>
            <a:grpSpLocks/>
          </p:cNvGrpSpPr>
          <p:nvPr/>
        </p:nvGrpSpPr>
        <p:grpSpPr bwMode="auto">
          <a:xfrm>
            <a:off x="10207965" y="2455598"/>
            <a:ext cx="128903" cy="40000"/>
            <a:chOff x="28741" y="7807"/>
            <a:chExt cx="203" cy="63"/>
          </a:xfrm>
        </p:grpSpPr>
        <p:sp>
          <p:nvSpPr>
            <p:cNvPr id="1134" name="Freeform 84"/>
            <p:cNvSpPr>
              <a:spLocks/>
            </p:cNvSpPr>
            <p:nvPr/>
          </p:nvSpPr>
          <p:spPr bwMode="auto">
            <a:xfrm>
              <a:off x="28741" y="7807"/>
              <a:ext cx="203" cy="63"/>
            </a:xfrm>
            <a:custGeom>
              <a:avLst/>
              <a:gdLst>
                <a:gd name="T0" fmla="+- 0 28932 28741"/>
                <a:gd name="T1" fmla="*/ T0 w 203"/>
                <a:gd name="T2" fmla="+- 0 7807 7807"/>
                <a:gd name="T3" fmla="*/ 7807 h 63"/>
                <a:gd name="T4" fmla="+- 0 28746 28741"/>
                <a:gd name="T5" fmla="*/ T4 w 203"/>
                <a:gd name="T6" fmla="+- 0 7837 7807"/>
                <a:gd name="T7" fmla="*/ 7837 h 63"/>
                <a:gd name="T8" fmla="+- 0 28741 28741"/>
                <a:gd name="T9" fmla="*/ T8 w 203"/>
                <a:gd name="T10" fmla="+- 0 7844 7807"/>
                <a:gd name="T11" fmla="*/ 7844 h 63"/>
                <a:gd name="T12" fmla="+- 0 28744 28741"/>
                <a:gd name="T13" fmla="*/ T12 w 203"/>
                <a:gd name="T14" fmla="+- 0 7864 7807"/>
                <a:gd name="T15" fmla="*/ 7864 h 63"/>
                <a:gd name="T16" fmla="+- 0 28751 28741"/>
                <a:gd name="T17" fmla="*/ T16 w 203"/>
                <a:gd name="T18" fmla="+- 0 7870 7807"/>
                <a:gd name="T19" fmla="*/ 7870 h 63"/>
                <a:gd name="T20" fmla="+- 0 28937 28741"/>
                <a:gd name="T21" fmla="*/ T20 w 203"/>
                <a:gd name="T22" fmla="+- 0 7840 7807"/>
                <a:gd name="T23" fmla="*/ 7840 h 63"/>
                <a:gd name="T24" fmla="+- 0 28943 28741"/>
                <a:gd name="T25" fmla="*/ T24 w 203"/>
                <a:gd name="T26" fmla="+- 0 7833 7807"/>
                <a:gd name="T27" fmla="*/ 7833 h 63"/>
                <a:gd name="T28" fmla="+- 0 28942 28741"/>
                <a:gd name="T29" fmla="*/ T28 w 203"/>
                <a:gd name="T30" fmla="+- 0 7825 7807"/>
                <a:gd name="T31" fmla="*/ 7825 h 63"/>
                <a:gd name="T32" fmla="+- 0 28940 28741"/>
                <a:gd name="T33" fmla="*/ T32 w 203"/>
                <a:gd name="T34" fmla="+- 0 7813 7807"/>
                <a:gd name="T35" fmla="*/ 7813 h 63"/>
                <a:gd name="T36" fmla="+- 0 28932 28741"/>
                <a:gd name="T37" fmla="*/ T36 w 203"/>
                <a:gd name="T38" fmla="+- 0 7807 7807"/>
                <a:gd name="T39" fmla="*/ 7807 h 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3" h="63">
                  <a:moveTo>
                    <a:pt x="191" y="0"/>
                  </a:moveTo>
                  <a:lnTo>
                    <a:pt x="5" y="30"/>
                  </a:lnTo>
                  <a:lnTo>
                    <a:pt x="0" y="37"/>
                  </a:lnTo>
                  <a:lnTo>
                    <a:pt x="3" y="57"/>
                  </a:lnTo>
                  <a:lnTo>
                    <a:pt x="10" y="63"/>
                  </a:lnTo>
                  <a:lnTo>
                    <a:pt x="196" y="33"/>
                  </a:lnTo>
                  <a:lnTo>
                    <a:pt x="202" y="26"/>
                  </a:lnTo>
                  <a:lnTo>
                    <a:pt x="201" y="18"/>
                  </a:lnTo>
                  <a:lnTo>
                    <a:pt x="199" y="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32" name="Group 85"/>
          <p:cNvGrpSpPr>
            <a:grpSpLocks/>
          </p:cNvGrpSpPr>
          <p:nvPr/>
        </p:nvGrpSpPr>
        <p:grpSpPr bwMode="auto">
          <a:xfrm>
            <a:off x="10207965" y="2501948"/>
            <a:ext cx="128903" cy="40000"/>
            <a:chOff x="28741" y="7880"/>
            <a:chExt cx="203" cy="63"/>
          </a:xfrm>
        </p:grpSpPr>
        <p:sp>
          <p:nvSpPr>
            <p:cNvPr id="1133" name="Freeform 86"/>
            <p:cNvSpPr>
              <a:spLocks/>
            </p:cNvSpPr>
            <p:nvPr/>
          </p:nvSpPr>
          <p:spPr bwMode="auto">
            <a:xfrm>
              <a:off x="28741" y="7880"/>
              <a:ext cx="203" cy="63"/>
            </a:xfrm>
            <a:custGeom>
              <a:avLst/>
              <a:gdLst>
                <a:gd name="T0" fmla="+- 0 28932 28741"/>
                <a:gd name="T1" fmla="*/ T0 w 203"/>
                <a:gd name="T2" fmla="+- 0 7880 7880"/>
                <a:gd name="T3" fmla="*/ 7880 h 63"/>
                <a:gd name="T4" fmla="+- 0 28746 28741"/>
                <a:gd name="T5" fmla="*/ T4 w 203"/>
                <a:gd name="T6" fmla="+- 0 7909 7880"/>
                <a:gd name="T7" fmla="*/ 7909 h 63"/>
                <a:gd name="T8" fmla="+- 0 28741 28741"/>
                <a:gd name="T9" fmla="*/ T8 w 203"/>
                <a:gd name="T10" fmla="+- 0 7917 7880"/>
                <a:gd name="T11" fmla="*/ 7917 h 63"/>
                <a:gd name="T12" fmla="+- 0 28744 28741"/>
                <a:gd name="T13" fmla="*/ T12 w 203"/>
                <a:gd name="T14" fmla="+- 0 7936 7880"/>
                <a:gd name="T15" fmla="*/ 7936 h 63"/>
                <a:gd name="T16" fmla="+- 0 28751 28741"/>
                <a:gd name="T17" fmla="*/ T16 w 203"/>
                <a:gd name="T18" fmla="+- 0 7942 7880"/>
                <a:gd name="T19" fmla="*/ 7942 h 63"/>
                <a:gd name="T20" fmla="+- 0 28937 28741"/>
                <a:gd name="T21" fmla="*/ T20 w 203"/>
                <a:gd name="T22" fmla="+- 0 7912 7880"/>
                <a:gd name="T23" fmla="*/ 7912 h 63"/>
                <a:gd name="T24" fmla="+- 0 28943 28741"/>
                <a:gd name="T25" fmla="*/ T24 w 203"/>
                <a:gd name="T26" fmla="+- 0 7905 7880"/>
                <a:gd name="T27" fmla="*/ 7905 h 63"/>
                <a:gd name="T28" fmla="+- 0 28942 28741"/>
                <a:gd name="T29" fmla="*/ T28 w 203"/>
                <a:gd name="T30" fmla="+- 0 7897 7880"/>
                <a:gd name="T31" fmla="*/ 7897 h 63"/>
                <a:gd name="T32" fmla="+- 0 28940 28741"/>
                <a:gd name="T33" fmla="*/ T32 w 203"/>
                <a:gd name="T34" fmla="+- 0 7885 7880"/>
                <a:gd name="T35" fmla="*/ 7885 h 63"/>
                <a:gd name="T36" fmla="+- 0 28932 28741"/>
                <a:gd name="T37" fmla="*/ T36 w 203"/>
                <a:gd name="T38" fmla="+- 0 7880 7880"/>
                <a:gd name="T39" fmla="*/ 7880 h 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3" h="63">
                  <a:moveTo>
                    <a:pt x="191" y="0"/>
                  </a:moveTo>
                  <a:lnTo>
                    <a:pt x="5" y="29"/>
                  </a:lnTo>
                  <a:lnTo>
                    <a:pt x="0" y="37"/>
                  </a:lnTo>
                  <a:lnTo>
                    <a:pt x="3" y="56"/>
                  </a:lnTo>
                  <a:lnTo>
                    <a:pt x="10" y="62"/>
                  </a:lnTo>
                  <a:lnTo>
                    <a:pt x="196" y="32"/>
                  </a:lnTo>
                  <a:lnTo>
                    <a:pt x="202" y="25"/>
                  </a:lnTo>
                  <a:lnTo>
                    <a:pt x="201" y="17"/>
                  </a:lnTo>
                  <a:lnTo>
                    <a:pt x="199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32" name="Freeform 88"/>
          <p:cNvSpPr>
            <a:spLocks/>
          </p:cNvSpPr>
          <p:nvPr/>
        </p:nvSpPr>
        <p:spPr bwMode="auto">
          <a:xfrm>
            <a:off x="10233365" y="2549567"/>
            <a:ext cx="76834" cy="50794"/>
          </a:xfrm>
          <a:custGeom>
            <a:avLst/>
            <a:gdLst>
              <a:gd name="T0" fmla="+- 0 28901 28781"/>
              <a:gd name="T1" fmla="*/ T0 w 121"/>
              <a:gd name="T2" fmla="+- 0 7955 7955"/>
              <a:gd name="T3" fmla="*/ 7955 h 80"/>
              <a:gd name="T4" fmla="+- 0 28781 28781"/>
              <a:gd name="T5" fmla="*/ T4 w 121"/>
              <a:gd name="T6" fmla="+- 0 7985 7955"/>
              <a:gd name="T7" fmla="*/ 7985 h 80"/>
              <a:gd name="T8" fmla="+- 0 28788 28781"/>
              <a:gd name="T9" fmla="*/ T8 w 121"/>
              <a:gd name="T10" fmla="+- 0 8005 7955"/>
              <a:gd name="T11" fmla="*/ 8005 h 80"/>
              <a:gd name="T12" fmla="+- 0 28802 28781"/>
              <a:gd name="T13" fmla="*/ T12 w 121"/>
              <a:gd name="T14" fmla="+- 0 8021 7955"/>
              <a:gd name="T15" fmla="*/ 8021 h 80"/>
              <a:gd name="T16" fmla="+- 0 28821 28781"/>
              <a:gd name="T17" fmla="*/ T16 w 121"/>
              <a:gd name="T18" fmla="+- 0 8031 7955"/>
              <a:gd name="T19" fmla="*/ 8031 h 80"/>
              <a:gd name="T20" fmla="+- 0 28845 28781"/>
              <a:gd name="T21" fmla="*/ T20 w 121"/>
              <a:gd name="T22" fmla="+- 0 8035 7955"/>
              <a:gd name="T23" fmla="*/ 8035 h 80"/>
              <a:gd name="T24" fmla="+- 0 28864 28781"/>
              <a:gd name="T25" fmla="*/ T24 w 121"/>
              <a:gd name="T26" fmla="+- 0 8030 7955"/>
              <a:gd name="T27" fmla="*/ 8030 h 80"/>
              <a:gd name="T28" fmla="+- 0 28882 28781"/>
              <a:gd name="T29" fmla="*/ T28 w 121"/>
              <a:gd name="T30" fmla="+- 0 8018 7955"/>
              <a:gd name="T31" fmla="*/ 8018 h 80"/>
              <a:gd name="T32" fmla="+- 0 28895 28781"/>
              <a:gd name="T33" fmla="*/ T32 w 121"/>
              <a:gd name="T34" fmla="+- 0 7999 7955"/>
              <a:gd name="T35" fmla="*/ 7999 h 80"/>
              <a:gd name="T36" fmla="+- 0 28901 28781"/>
              <a:gd name="T37" fmla="*/ T36 w 121"/>
              <a:gd name="T38" fmla="+- 0 7974 7955"/>
              <a:gd name="T39" fmla="*/ 7974 h 80"/>
              <a:gd name="T40" fmla="+- 0 28901 28781"/>
              <a:gd name="T41" fmla="*/ T40 w 121"/>
              <a:gd name="T42" fmla="+- 0 7970 7955"/>
              <a:gd name="T43" fmla="*/ 7970 h 80"/>
              <a:gd name="T44" fmla="+- 0 28901 28781"/>
              <a:gd name="T45" fmla="*/ T44 w 121"/>
              <a:gd name="T46" fmla="+- 0 7960 7955"/>
              <a:gd name="T47" fmla="*/ 7960 h 80"/>
              <a:gd name="T48" fmla="+- 0 28901 28781"/>
              <a:gd name="T49" fmla="*/ T48 w 121"/>
              <a:gd name="T50" fmla="+- 0 7955 7955"/>
              <a:gd name="T51" fmla="*/ 7955 h 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21" h="80">
                <a:moveTo>
                  <a:pt x="120" y="0"/>
                </a:moveTo>
                <a:lnTo>
                  <a:pt x="0" y="30"/>
                </a:lnTo>
                <a:lnTo>
                  <a:pt x="7" y="50"/>
                </a:lnTo>
                <a:lnTo>
                  <a:pt x="21" y="66"/>
                </a:lnTo>
                <a:lnTo>
                  <a:pt x="40" y="76"/>
                </a:lnTo>
                <a:lnTo>
                  <a:pt x="64" y="80"/>
                </a:lnTo>
                <a:lnTo>
                  <a:pt x="83" y="75"/>
                </a:lnTo>
                <a:lnTo>
                  <a:pt x="101" y="63"/>
                </a:lnTo>
                <a:lnTo>
                  <a:pt x="114" y="44"/>
                </a:lnTo>
                <a:lnTo>
                  <a:pt x="120" y="19"/>
                </a:lnTo>
                <a:lnTo>
                  <a:pt x="120" y="15"/>
                </a:lnTo>
                <a:lnTo>
                  <a:pt x="120" y="5"/>
                </a:lnTo>
                <a:lnTo>
                  <a:pt x="1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105" name="Group 1104"/>
          <p:cNvGrpSpPr/>
          <p:nvPr/>
        </p:nvGrpSpPr>
        <p:grpSpPr>
          <a:xfrm>
            <a:off x="7683652" y="3480119"/>
            <a:ext cx="1087737" cy="1074931"/>
            <a:chOff x="8493494" y="2699410"/>
            <a:chExt cx="1087737" cy="1074931"/>
          </a:xfrm>
        </p:grpSpPr>
        <p:grpSp>
          <p:nvGrpSpPr>
            <p:cNvPr id="1034" name="Group 90"/>
            <p:cNvGrpSpPr>
              <a:grpSpLocks/>
            </p:cNvGrpSpPr>
            <p:nvPr/>
          </p:nvGrpSpPr>
          <p:grpSpPr bwMode="auto">
            <a:xfrm>
              <a:off x="8886552" y="2699410"/>
              <a:ext cx="300985" cy="366988"/>
              <a:chOff x="26660" y="8191"/>
              <a:chExt cx="474" cy="578"/>
            </a:xfrm>
          </p:grpSpPr>
          <p:sp>
            <p:nvSpPr>
              <p:cNvPr id="1128" name="Freeform 91"/>
              <p:cNvSpPr>
                <a:spLocks/>
              </p:cNvSpPr>
              <p:nvPr/>
            </p:nvSpPr>
            <p:spPr bwMode="auto">
              <a:xfrm>
                <a:off x="26660" y="8191"/>
                <a:ext cx="474" cy="578"/>
              </a:xfrm>
              <a:custGeom>
                <a:avLst/>
                <a:gdLst>
                  <a:gd name="T0" fmla="+- 0 26909 26660"/>
                  <a:gd name="T1" fmla="*/ T0 w 474"/>
                  <a:gd name="T2" fmla="+- 0 8191 8191"/>
                  <a:gd name="T3" fmla="*/ 8191 h 578"/>
                  <a:gd name="T4" fmla="+- 0 26837 26660"/>
                  <a:gd name="T5" fmla="*/ T4 w 474"/>
                  <a:gd name="T6" fmla="+- 0 8204 8191"/>
                  <a:gd name="T7" fmla="*/ 8204 h 578"/>
                  <a:gd name="T8" fmla="+- 0 26784 26660"/>
                  <a:gd name="T9" fmla="*/ T8 w 474"/>
                  <a:gd name="T10" fmla="+- 0 8241 8191"/>
                  <a:gd name="T11" fmla="*/ 8241 h 578"/>
                  <a:gd name="T12" fmla="+- 0 26752 26660"/>
                  <a:gd name="T13" fmla="*/ T12 w 474"/>
                  <a:gd name="T14" fmla="+- 0 8295 8191"/>
                  <a:gd name="T15" fmla="*/ 8295 h 578"/>
                  <a:gd name="T16" fmla="+- 0 26745 26660"/>
                  <a:gd name="T17" fmla="*/ T16 w 474"/>
                  <a:gd name="T18" fmla="+- 0 8337 8191"/>
                  <a:gd name="T19" fmla="*/ 8337 h 578"/>
                  <a:gd name="T20" fmla="+- 0 26746 26660"/>
                  <a:gd name="T21" fmla="*/ T20 w 474"/>
                  <a:gd name="T22" fmla="+- 0 8359 8191"/>
                  <a:gd name="T23" fmla="*/ 8359 h 578"/>
                  <a:gd name="T24" fmla="+- 0 26750 26660"/>
                  <a:gd name="T25" fmla="*/ T24 w 474"/>
                  <a:gd name="T26" fmla="+- 0 8379 8191"/>
                  <a:gd name="T27" fmla="*/ 8379 h 578"/>
                  <a:gd name="T28" fmla="+- 0 26757 26660"/>
                  <a:gd name="T29" fmla="*/ T28 w 474"/>
                  <a:gd name="T30" fmla="+- 0 8398 8191"/>
                  <a:gd name="T31" fmla="*/ 8398 h 578"/>
                  <a:gd name="T32" fmla="+- 0 26766 26660"/>
                  <a:gd name="T33" fmla="*/ T32 w 474"/>
                  <a:gd name="T34" fmla="+- 0 8416 8191"/>
                  <a:gd name="T35" fmla="*/ 8416 h 578"/>
                  <a:gd name="T36" fmla="+- 0 26777 26660"/>
                  <a:gd name="T37" fmla="*/ T36 w 474"/>
                  <a:gd name="T38" fmla="+- 0 8432 8191"/>
                  <a:gd name="T39" fmla="*/ 8432 h 578"/>
                  <a:gd name="T40" fmla="+- 0 26761 26660"/>
                  <a:gd name="T41" fmla="*/ T40 w 474"/>
                  <a:gd name="T42" fmla="+- 0 8444 8191"/>
                  <a:gd name="T43" fmla="*/ 8444 h 578"/>
                  <a:gd name="T44" fmla="+- 0 26717 26660"/>
                  <a:gd name="T45" fmla="*/ T44 w 474"/>
                  <a:gd name="T46" fmla="+- 0 8487 8191"/>
                  <a:gd name="T47" fmla="*/ 8487 h 578"/>
                  <a:gd name="T48" fmla="+- 0 26684 26660"/>
                  <a:gd name="T49" fmla="*/ T48 w 474"/>
                  <a:gd name="T50" fmla="+- 0 8539 8191"/>
                  <a:gd name="T51" fmla="*/ 8539 h 578"/>
                  <a:gd name="T52" fmla="+- 0 26664 26660"/>
                  <a:gd name="T53" fmla="*/ T52 w 474"/>
                  <a:gd name="T54" fmla="+- 0 8599 8191"/>
                  <a:gd name="T55" fmla="*/ 8599 h 578"/>
                  <a:gd name="T56" fmla="+- 0 26660 26660"/>
                  <a:gd name="T57" fmla="*/ T56 w 474"/>
                  <a:gd name="T58" fmla="+- 0 8768 8191"/>
                  <a:gd name="T59" fmla="*/ 8768 h 578"/>
                  <a:gd name="T60" fmla="+- 0 27134 26660"/>
                  <a:gd name="T61" fmla="*/ T60 w 474"/>
                  <a:gd name="T62" fmla="+- 0 8768 8191"/>
                  <a:gd name="T63" fmla="*/ 8768 h 578"/>
                  <a:gd name="T64" fmla="+- 0 27134 26660"/>
                  <a:gd name="T65" fmla="*/ T64 w 474"/>
                  <a:gd name="T66" fmla="+- 0 8687 8191"/>
                  <a:gd name="T67" fmla="*/ 8687 h 578"/>
                  <a:gd name="T68" fmla="+- 0 26741 26660"/>
                  <a:gd name="T69" fmla="*/ T68 w 474"/>
                  <a:gd name="T70" fmla="+- 0 8687 8191"/>
                  <a:gd name="T71" fmla="*/ 8687 h 578"/>
                  <a:gd name="T72" fmla="+- 0 26741 26660"/>
                  <a:gd name="T73" fmla="*/ T72 w 474"/>
                  <a:gd name="T74" fmla="+- 0 8642 8191"/>
                  <a:gd name="T75" fmla="*/ 8642 h 578"/>
                  <a:gd name="T76" fmla="+- 0 26756 26660"/>
                  <a:gd name="T77" fmla="*/ T76 w 474"/>
                  <a:gd name="T78" fmla="+- 0 8577 8191"/>
                  <a:gd name="T79" fmla="*/ 8577 h 578"/>
                  <a:gd name="T80" fmla="+- 0 26795 26660"/>
                  <a:gd name="T81" fmla="*/ T80 w 474"/>
                  <a:gd name="T82" fmla="+- 0 8526 8191"/>
                  <a:gd name="T83" fmla="*/ 8526 h 578"/>
                  <a:gd name="T84" fmla="+- 0 26852 26660"/>
                  <a:gd name="T85" fmla="*/ T84 w 474"/>
                  <a:gd name="T86" fmla="+- 0 8495 8191"/>
                  <a:gd name="T87" fmla="*/ 8495 h 578"/>
                  <a:gd name="T88" fmla="+- 0 26899 26660"/>
                  <a:gd name="T89" fmla="*/ T88 w 474"/>
                  <a:gd name="T90" fmla="+- 0 8489 8191"/>
                  <a:gd name="T91" fmla="*/ 8489 h 578"/>
                  <a:gd name="T92" fmla="+- 0 27076 26660"/>
                  <a:gd name="T93" fmla="*/ T92 w 474"/>
                  <a:gd name="T94" fmla="+- 0 8489 8191"/>
                  <a:gd name="T95" fmla="*/ 8489 h 578"/>
                  <a:gd name="T96" fmla="+- 0 27076 26660"/>
                  <a:gd name="T97" fmla="*/ T96 w 474"/>
                  <a:gd name="T98" fmla="+- 0 8488 8191"/>
                  <a:gd name="T99" fmla="*/ 8488 h 578"/>
                  <a:gd name="T100" fmla="+- 0 27061 26660"/>
                  <a:gd name="T101" fmla="*/ T100 w 474"/>
                  <a:gd name="T102" fmla="+- 0 8473 8191"/>
                  <a:gd name="T103" fmla="*/ 8473 h 578"/>
                  <a:gd name="T104" fmla="+- 0 27046 26660"/>
                  <a:gd name="T105" fmla="*/ T104 w 474"/>
                  <a:gd name="T106" fmla="+- 0 8459 8191"/>
                  <a:gd name="T107" fmla="*/ 8459 h 578"/>
                  <a:gd name="T108" fmla="+- 0 27029 26660"/>
                  <a:gd name="T109" fmla="*/ T108 w 474"/>
                  <a:gd name="T110" fmla="+- 0 8447 8191"/>
                  <a:gd name="T111" fmla="*/ 8447 h 578"/>
                  <a:gd name="T112" fmla="+- 0 27011 26660"/>
                  <a:gd name="T113" fmla="*/ T112 w 474"/>
                  <a:gd name="T114" fmla="+- 0 8436 8191"/>
                  <a:gd name="T115" fmla="*/ 8436 h 578"/>
                  <a:gd name="T116" fmla="+- 0 27022 26660"/>
                  <a:gd name="T117" fmla="*/ T116 w 474"/>
                  <a:gd name="T118" fmla="+- 0 8420 8191"/>
                  <a:gd name="T119" fmla="*/ 8420 h 578"/>
                  <a:gd name="T120" fmla="+- 0 27028 26660"/>
                  <a:gd name="T121" fmla="*/ T120 w 474"/>
                  <a:gd name="T122" fmla="+- 0 8407 8191"/>
                  <a:gd name="T123" fmla="*/ 8407 h 578"/>
                  <a:gd name="T124" fmla="+- 0 26907 26660"/>
                  <a:gd name="T125" fmla="*/ T124 w 474"/>
                  <a:gd name="T126" fmla="+- 0 8407 8191"/>
                  <a:gd name="T127" fmla="*/ 8407 h 578"/>
                  <a:gd name="T128" fmla="+- 0 26880 26660"/>
                  <a:gd name="T129" fmla="*/ T128 w 474"/>
                  <a:gd name="T130" fmla="+- 0 8404 8191"/>
                  <a:gd name="T131" fmla="*/ 8404 h 578"/>
                  <a:gd name="T132" fmla="+- 0 26859 26660"/>
                  <a:gd name="T133" fmla="*/ T132 w 474"/>
                  <a:gd name="T134" fmla="+- 0 8396 8191"/>
                  <a:gd name="T135" fmla="*/ 8396 h 578"/>
                  <a:gd name="T136" fmla="+- 0 26842 26660"/>
                  <a:gd name="T137" fmla="*/ T136 w 474"/>
                  <a:gd name="T138" fmla="+- 0 8383 8191"/>
                  <a:gd name="T139" fmla="*/ 8383 h 578"/>
                  <a:gd name="T140" fmla="+- 0 26831 26660"/>
                  <a:gd name="T141" fmla="*/ T140 w 474"/>
                  <a:gd name="T142" fmla="+- 0 8366 8191"/>
                  <a:gd name="T143" fmla="*/ 8366 h 578"/>
                  <a:gd name="T144" fmla="+- 0 26826 26660"/>
                  <a:gd name="T145" fmla="*/ T144 w 474"/>
                  <a:gd name="T146" fmla="+- 0 8347 8191"/>
                  <a:gd name="T147" fmla="*/ 8347 h 578"/>
                  <a:gd name="T148" fmla="+- 0 26829 26660"/>
                  <a:gd name="T149" fmla="*/ T148 w 474"/>
                  <a:gd name="T150" fmla="+- 0 8322 8191"/>
                  <a:gd name="T151" fmla="*/ 8322 h 578"/>
                  <a:gd name="T152" fmla="+- 0 26870 26660"/>
                  <a:gd name="T153" fmla="*/ T152 w 474"/>
                  <a:gd name="T154" fmla="+- 0 8275 8191"/>
                  <a:gd name="T155" fmla="*/ 8275 h 578"/>
                  <a:gd name="T156" fmla="+- 0 26894 26660"/>
                  <a:gd name="T157" fmla="*/ T156 w 474"/>
                  <a:gd name="T158" fmla="+- 0 8271 8191"/>
                  <a:gd name="T159" fmla="*/ 8271 h 578"/>
                  <a:gd name="T160" fmla="+- 0 27026 26660"/>
                  <a:gd name="T161" fmla="*/ T160 w 474"/>
                  <a:gd name="T162" fmla="+- 0 8271 8191"/>
                  <a:gd name="T163" fmla="*/ 8271 h 578"/>
                  <a:gd name="T164" fmla="+- 0 27018 26660"/>
                  <a:gd name="T165" fmla="*/ T164 w 474"/>
                  <a:gd name="T166" fmla="+- 0 8256 8191"/>
                  <a:gd name="T167" fmla="*/ 8256 h 578"/>
                  <a:gd name="T168" fmla="+- 0 26971 26660"/>
                  <a:gd name="T169" fmla="*/ T168 w 474"/>
                  <a:gd name="T170" fmla="+- 0 8212 8191"/>
                  <a:gd name="T171" fmla="*/ 8212 h 578"/>
                  <a:gd name="T172" fmla="+- 0 26931 26660"/>
                  <a:gd name="T173" fmla="*/ T172 w 474"/>
                  <a:gd name="T174" fmla="+- 0 8195 8191"/>
                  <a:gd name="T175" fmla="*/ 8195 h 578"/>
                  <a:gd name="T176" fmla="+- 0 26909 26660"/>
                  <a:gd name="T177" fmla="*/ T176 w 474"/>
                  <a:gd name="T178" fmla="+- 0 8191 8191"/>
                  <a:gd name="T179" fmla="*/ 8191 h 5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474" h="578">
                    <a:moveTo>
                      <a:pt x="249" y="0"/>
                    </a:moveTo>
                    <a:lnTo>
                      <a:pt x="177" y="13"/>
                    </a:lnTo>
                    <a:lnTo>
                      <a:pt x="124" y="50"/>
                    </a:lnTo>
                    <a:lnTo>
                      <a:pt x="92" y="104"/>
                    </a:lnTo>
                    <a:lnTo>
                      <a:pt x="85" y="146"/>
                    </a:lnTo>
                    <a:lnTo>
                      <a:pt x="86" y="168"/>
                    </a:lnTo>
                    <a:lnTo>
                      <a:pt x="90" y="188"/>
                    </a:lnTo>
                    <a:lnTo>
                      <a:pt x="97" y="207"/>
                    </a:lnTo>
                    <a:lnTo>
                      <a:pt x="106" y="225"/>
                    </a:lnTo>
                    <a:lnTo>
                      <a:pt x="117" y="241"/>
                    </a:lnTo>
                    <a:lnTo>
                      <a:pt x="101" y="253"/>
                    </a:lnTo>
                    <a:lnTo>
                      <a:pt x="57" y="296"/>
                    </a:lnTo>
                    <a:lnTo>
                      <a:pt x="24" y="348"/>
                    </a:lnTo>
                    <a:lnTo>
                      <a:pt x="4" y="408"/>
                    </a:lnTo>
                    <a:lnTo>
                      <a:pt x="0" y="577"/>
                    </a:lnTo>
                    <a:lnTo>
                      <a:pt x="474" y="577"/>
                    </a:lnTo>
                    <a:lnTo>
                      <a:pt x="474" y="496"/>
                    </a:lnTo>
                    <a:lnTo>
                      <a:pt x="81" y="496"/>
                    </a:lnTo>
                    <a:lnTo>
                      <a:pt x="81" y="451"/>
                    </a:lnTo>
                    <a:lnTo>
                      <a:pt x="96" y="386"/>
                    </a:lnTo>
                    <a:lnTo>
                      <a:pt x="135" y="335"/>
                    </a:lnTo>
                    <a:lnTo>
                      <a:pt x="192" y="304"/>
                    </a:lnTo>
                    <a:lnTo>
                      <a:pt x="239" y="298"/>
                    </a:lnTo>
                    <a:lnTo>
                      <a:pt x="416" y="298"/>
                    </a:lnTo>
                    <a:lnTo>
                      <a:pt x="416" y="297"/>
                    </a:lnTo>
                    <a:lnTo>
                      <a:pt x="401" y="282"/>
                    </a:lnTo>
                    <a:lnTo>
                      <a:pt x="386" y="268"/>
                    </a:lnTo>
                    <a:lnTo>
                      <a:pt x="369" y="256"/>
                    </a:lnTo>
                    <a:lnTo>
                      <a:pt x="351" y="245"/>
                    </a:lnTo>
                    <a:lnTo>
                      <a:pt x="362" y="229"/>
                    </a:lnTo>
                    <a:lnTo>
                      <a:pt x="368" y="216"/>
                    </a:lnTo>
                    <a:lnTo>
                      <a:pt x="247" y="216"/>
                    </a:lnTo>
                    <a:lnTo>
                      <a:pt x="220" y="213"/>
                    </a:lnTo>
                    <a:lnTo>
                      <a:pt x="199" y="205"/>
                    </a:lnTo>
                    <a:lnTo>
                      <a:pt x="182" y="192"/>
                    </a:lnTo>
                    <a:lnTo>
                      <a:pt x="171" y="175"/>
                    </a:lnTo>
                    <a:lnTo>
                      <a:pt x="166" y="156"/>
                    </a:lnTo>
                    <a:lnTo>
                      <a:pt x="169" y="131"/>
                    </a:lnTo>
                    <a:lnTo>
                      <a:pt x="210" y="84"/>
                    </a:lnTo>
                    <a:lnTo>
                      <a:pt x="234" y="80"/>
                    </a:lnTo>
                    <a:lnTo>
                      <a:pt x="366" y="80"/>
                    </a:lnTo>
                    <a:lnTo>
                      <a:pt x="358" y="65"/>
                    </a:lnTo>
                    <a:lnTo>
                      <a:pt x="311" y="21"/>
                    </a:lnTo>
                    <a:lnTo>
                      <a:pt x="271" y="4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0" name="Freeform 92"/>
              <p:cNvSpPr>
                <a:spLocks/>
              </p:cNvSpPr>
              <p:nvPr/>
            </p:nvSpPr>
            <p:spPr bwMode="auto">
              <a:xfrm>
                <a:off x="26660" y="8191"/>
                <a:ext cx="474" cy="578"/>
              </a:xfrm>
              <a:custGeom>
                <a:avLst/>
                <a:gdLst>
                  <a:gd name="T0" fmla="+- 0 27076 26660"/>
                  <a:gd name="T1" fmla="*/ T0 w 474"/>
                  <a:gd name="T2" fmla="+- 0 8489 8191"/>
                  <a:gd name="T3" fmla="*/ 8489 h 578"/>
                  <a:gd name="T4" fmla="+- 0 26899 26660"/>
                  <a:gd name="T5" fmla="*/ T4 w 474"/>
                  <a:gd name="T6" fmla="+- 0 8489 8191"/>
                  <a:gd name="T7" fmla="*/ 8489 h 578"/>
                  <a:gd name="T8" fmla="+- 0 26922 26660"/>
                  <a:gd name="T9" fmla="*/ T8 w 474"/>
                  <a:gd name="T10" fmla="+- 0 8490 8191"/>
                  <a:gd name="T11" fmla="*/ 8490 h 578"/>
                  <a:gd name="T12" fmla="+- 0 26944 26660"/>
                  <a:gd name="T13" fmla="*/ T12 w 474"/>
                  <a:gd name="T14" fmla="+- 0 8495 8191"/>
                  <a:gd name="T15" fmla="*/ 8495 h 578"/>
                  <a:gd name="T16" fmla="+- 0 27001 26660"/>
                  <a:gd name="T17" fmla="*/ T16 w 474"/>
                  <a:gd name="T18" fmla="+- 0 8527 8191"/>
                  <a:gd name="T19" fmla="*/ 8527 h 578"/>
                  <a:gd name="T20" fmla="+- 0 27040 26660"/>
                  <a:gd name="T21" fmla="*/ T20 w 474"/>
                  <a:gd name="T22" fmla="+- 0 8579 8191"/>
                  <a:gd name="T23" fmla="*/ 8579 h 578"/>
                  <a:gd name="T24" fmla="+- 0 27054 26660"/>
                  <a:gd name="T25" fmla="*/ T24 w 474"/>
                  <a:gd name="T26" fmla="+- 0 8687 8191"/>
                  <a:gd name="T27" fmla="*/ 8687 h 578"/>
                  <a:gd name="T28" fmla="+- 0 27134 26660"/>
                  <a:gd name="T29" fmla="*/ T28 w 474"/>
                  <a:gd name="T30" fmla="+- 0 8687 8191"/>
                  <a:gd name="T31" fmla="*/ 8687 h 578"/>
                  <a:gd name="T32" fmla="+- 0 27133 26660"/>
                  <a:gd name="T33" fmla="*/ T32 w 474"/>
                  <a:gd name="T34" fmla="+- 0 8622 8191"/>
                  <a:gd name="T35" fmla="*/ 8622 h 578"/>
                  <a:gd name="T36" fmla="+- 0 27119 26660"/>
                  <a:gd name="T37" fmla="*/ T36 w 474"/>
                  <a:gd name="T38" fmla="+- 0 8559 8191"/>
                  <a:gd name="T39" fmla="*/ 8559 h 578"/>
                  <a:gd name="T40" fmla="+- 0 27089 26660"/>
                  <a:gd name="T41" fmla="*/ T40 w 474"/>
                  <a:gd name="T42" fmla="+- 0 8504 8191"/>
                  <a:gd name="T43" fmla="*/ 8504 h 578"/>
                  <a:gd name="T44" fmla="+- 0 27076 26660"/>
                  <a:gd name="T45" fmla="*/ T44 w 474"/>
                  <a:gd name="T46" fmla="+- 0 8489 8191"/>
                  <a:gd name="T47" fmla="*/ 8489 h 5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74" h="578">
                    <a:moveTo>
                      <a:pt x="416" y="298"/>
                    </a:moveTo>
                    <a:lnTo>
                      <a:pt x="239" y="298"/>
                    </a:lnTo>
                    <a:lnTo>
                      <a:pt x="262" y="299"/>
                    </a:lnTo>
                    <a:lnTo>
                      <a:pt x="284" y="304"/>
                    </a:lnTo>
                    <a:lnTo>
                      <a:pt x="341" y="336"/>
                    </a:lnTo>
                    <a:lnTo>
                      <a:pt x="380" y="388"/>
                    </a:lnTo>
                    <a:lnTo>
                      <a:pt x="394" y="496"/>
                    </a:lnTo>
                    <a:lnTo>
                      <a:pt x="474" y="496"/>
                    </a:lnTo>
                    <a:lnTo>
                      <a:pt x="473" y="431"/>
                    </a:lnTo>
                    <a:lnTo>
                      <a:pt x="459" y="368"/>
                    </a:lnTo>
                    <a:lnTo>
                      <a:pt x="429" y="313"/>
                    </a:lnTo>
                    <a:lnTo>
                      <a:pt x="416" y="2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1" name="Freeform 93"/>
              <p:cNvSpPr>
                <a:spLocks/>
              </p:cNvSpPr>
              <p:nvPr/>
            </p:nvSpPr>
            <p:spPr bwMode="auto">
              <a:xfrm>
                <a:off x="26660" y="8191"/>
                <a:ext cx="474" cy="578"/>
              </a:xfrm>
              <a:custGeom>
                <a:avLst/>
                <a:gdLst>
                  <a:gd name="T0" fmla="+- 0 27026 26660"/>
                  <a:gd name="T1" fmla="*/ T0 w 474"/>
                  <a:gd name="T2" fmla="+- 0 8271 8191"/>
                  <a:gd name="T3" fmla="*/ 8271 h 578"/>
                  <a:gd name="T4" fmla="+- 0 26894 26660"/>
                  <a:gd name="T5" fmla="*/ T4 w 474"/>
                  <a:gd name="T6" fmla="+- 0 8271 8191"/>
                  <a:gd name="T7" fmla="*/ 8271 h 578"/>
                  <a:gd name="T8" fmla="+- 0 26916 26660"/>
                  <a:gd name="T9" fmla="*/ T8 w 474"/>
                  <a:gd name="T10" fmla="+- 0 8275 8191"/>
                  <a:gd name="T11" fmla="*/ 8275 h 578"/>
                  <a:gd name="T12" fmla="+- 0 26936 26660"/>
                  <a:gd name="T13" fmla="*/ T12 w 474"/>
                  <a:gd name="T14" fmla="+- 0 8285 8191"/>
                  <a:gd name="T15" fmla="*/ 8285 h 578"/>
                  <a:gd name="T16" fmla="+- 0 26950 26660"/>
                  <a:gd name="T17" fmla="*/ T16 w 474"/>
                  <a:gd name="T18" fmla="+- 0 8301 8191"/>
                  <a:gd name="T19" fmla="*/ 8301 h 578"/>
                  <a:gd name="T20" fmla="+- 0 26960 26660"/>
                  <a:gd name="T21" fmla="*/ T20 w 474"/>
                  <a:gd name="T22" fmla="+- 0 8320 8191"/>
                  <a:gd name="T23" fmla="*/ 8320 h 578"/>
                  <a:gd name="T24" fmla="+- 0 26958 26660"/>
                  <a:gd name="T25" fmla="*/ T24 w 474"/>
                  <a:gd name="T26" fmla="+- 0 8348 8191"/>
                  <a:gd name="T27" fmla="*/ 8348 h 578"/>
                  <a:gd name="T28" fmla="+- 0 26951 26660"/>
                  <a:gd name="T29" fmla="*/ T28 w 474"/>
                  <a:gd name="T30" fmla="+- 0 8371 8191"/>
                  <a:gd name="T31" fmla="*/ 8371 h 578"/>
                  <a:gd name="T32" fmla="+- 0 26940 26660"/>
                  <a:gd name="T33" fmla="*/ T32 w 474"/>
                  <a:gd name="T34" fmla="+- 0 8388 8191"/>
                  <a:gd name="T35" fmla="*/ 8388 h 578"/>
                  <a:gd name="T36" fmla="+- 0 26925 26660"/>
                  <a:gd name="T37" fmla="*/ T36 w 474"/>
                  <a:gd name="T38" fmla="+- 0 8400 8191"/>
                  <a:gd name="T39" fmla="*/ 8400 h 578"/>
                  <a:gd name="T40" fmla="+- 0 26907 26660"/>
                  <a:gd name="T41" fmla="*/ T40 w 474"/>
                  <a:gd name="T42" fmla="+- 0 8407 8191"/>
                  <a:gd name="T43" fmla="*/ 8407 h 578"/>
                  <a:gd name="T44" fmla="+- 0 27028 26660"/>
                  <a:gd name="T45" fmla="*/ T44 w 474"/>
                  <a:gd name="T46" fmla="+- 0 8407 8191"/>
                  <a:gd name="T47" fmla="*/ 8407 h 578"/>
                  <a:gd name="T48" fmla="+- 0 27030 26660"/>
                  <a:gd name="T49" fmla="*/ T48 w 474"/>
                  <a:gd name="T50" fmla="+- 0 8402 8191"/>
                  <a:gd name="T51" fmla="*/ 8402 h 578"/>
                  <a:gd name="T52" fmla="+- 0 27037 26660"/>
                  <a:gd name="T53" fmla="*/ T52 w 474"/>
                  <a:gd name="T54" fmla="+- 0 8383 8191"/>
                  <a:gd name="T55" fmla="*/ 8383 h 578"/>
                  <a:gd name="T56" fmla="+- 0 27041 26660"/>
                  <a:gd name="T57" fmla="*/ T56 w 474"/>
                  <a:gd name="T58" fmla="+- 0 8362 8191"/>
                  <a:gd name="T59" fmla="*/ 8362 h 578"/>
                  <a:gd name="T60" fmla="+- 0 27043 26660"/>
                  <a:gd name="T61" fmla="*/ T60 w 474"/>
                  <a:gd name="T62" fmla="+- 0 8342 8191"/>
                  <a:gd name="T63" fmla="*/ 8342 h 578"/>
                  <a:gd name="T64" fmla="+- 0 27041 26660"/>
                  <a:gd name="T65" fmla="*/ T64 w 474"/>
                  <a:gd name="T66" fmla="+- 0 8318 8191"/>
                  <a:gd name="T67" fmla="*/ 8318 h 578"/>
                  <a:gd name="T68" fmla="+- 0 27036 26660"/>
                  <a:gd name="T69" fmla="*/ T68 w 474"/>
                  <a:gd name="T70" fmla="+- 0 8296 8191"/>
                  <a:gd name="T71" fmla="*/ 8296 h 578"/>
                  <a:gd name="T72" fmla="+- 0 27028 26660"/>
                  <a:gd name="T73" fmla="*/ T72 w 474"/>
                  <a:gd name="T74" fmla="+- 0 8275 8191"/>
                  <a:gd name="T75" fmla="*/ 8275 h 578"/>
                  <a:gd name="T76" fmla="+- 0 27026 26660"/>
                  <a:gd name="T77" fmla="*/ T76 w 474"/>
                  <a:gd name="T78" fmla="+- 0 8271 8191"/>
                  <a:gd name="T79" fmla="*/ 8271 h 5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474" h="578">
                    <a:moveTo>
                      <a:pt x="366" y="80"/>
                    </a:moveTo>
                    <a:lnTo>
                      <a:pt x="234" y="80"/>
                    </a:lnTo>
                    <a:lnTo>
                      <a:pt x="256" y="84"/>
                    </a:lnTo>
                    <a:lnTo>
                      <a:pt x="276" y="94"/>
                    </a:lnTo>
                    <a:lnTo>
                      <a:pt x="290" y="110"/>
                    </a:lnTo>
                    <a:lnTo>
                      <a:pt x="300" y="129"/>
                    </a:lnTo>
                    <a:lnTo>
                      <a:pt x="298" y="157"/>
                    </a:lnTo>
                    <a:lnTo>
                      <a:pt x="291" y="180"/>
                    </a:lnTo>
                    <a:lnTo>
                      <a:pt x="280" y="197"/>
                    </a:lnTo>
                    <a:lnTo>
                      <a:pt x="265" y="209"/>
                    </a:lnTo>
                    <a:lnTo>
                      <a:pt x="247" y="216"/>
                    </a:lnTo>
                    <a:lnTo>
                      <a:pt x="368" y="216"/>
                    </a:lnTo>
                    <a:lnTo>
                      <a:pt x="370" y="211"/>
                    </a:lnTo>
                    <a:lnTo>
                      <a:pt x="377" y="192"/>
                    </a:lnTo>
                    <a:lnTo>
                      <a:pt x="381" y="171"/>
                    </a:lnTo>
                    <a:lnTo>
                      <a:pt x="383" y="151"/>
                    </a:lnTo>
                    <a:lnTo>
                      <a:pt x="381" y="127"/>
                    </a:lnTo>
                    <a:lnTo>
                      <a:pt x="376" y="105"/>
                    </a:lnTo>
                    <a:lnTo>
                      <a:pt x="368" y="84"/>
                    </a:lnTo>
                    <a:lnTo>
                      <a:pt x="366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35" name="Group 94"/>
            <p:cNvGrpSpPr>
              <a:grpSpLocks/>
            </p:cNvGrpSpPr>
            <p:nvPr/>
          </p:nvGrpSpPr>
          <p:grpSpPr bwMode="auto">
            <a:xfrm>
              <a:off x="8493494" y="3407353"/>
              <a:ext cx="300985" cy="366988"/>
              <a:chOff x="26041" y="9306"/>
              <a:chExt cx="474" cy="578"/>
            </a:xfrm>
          </p:grpSpPr>
          <p:sp>
            <p:nvSpPr>
              <p:cNvPr id="1125" name="Freeform 95"/>
              <p:cNvSpPr>
                <a:spLocks/>
              </p:cNvSpPr>
              <p:nvPr/>
            </p:nvSpPr>
            <p:spPr bwMode="auto">
              <a:xfrm>
                <a:off x="26041" y="9306"/>
                <a:ext cx="474" cy="578"/>
              </a:xfrm>
              <a:custGeom>
                <a:avLst/>
                <a:gdLst>
                  <a:gd name="T0" fmla="+- 0 26288 26041"/>
                  <a:gd name="T1" fmla="*/ T0 w 474"/>
                  <a:gd name="T2" fmla="+- 0 9306 9306"/>
                  <a:gd name="T3" fmla="*/ 9306 h 578"/>
                  <a:gd name="T4" fmla="+- 0 26217 26041"/>
                  <a:gd name="T5" fmla="*/ T4 w 474"/>
                  <a:gd name="T6" fmla="+- 0 9320 9306"/>
                  <a:gd name="T7" fmla="*/ 9320 h 578"/>
                  <a:gd name="T8" fmla="+- 0 26164 26041"/>
                  <a:gd name="T9" fmla="*/ T8 w 474"/>
                  <a:gd name="T10" fmla="+- 0 9356 9306"/>
                  <a:gd name="T11" fmla="*/ 9356 h 578"/>
                  <a:gd name="T12" fmla="+- 0 26132 26041"/>
                  <a:gd name="T13" fmla="*/ T12 w 474"/>
                  <a:gd name="T14" fmla="+- 0 9410 9306"/>
                  <a:gd name="T15" fmla="*/ 9410 h 578"/>
                  <a:gd name="T16" fmla="+- 0 26125 26041"/>
                  <a:gd name="T17" fmla="*/ T16 w 474"/>
                  <a:gd name="T18" fmla="+- 0 9453 9306"/>
                  <a:gd name="T19" fmla="*/ 9453 h 578"/>
                  <a:gd name="T20" fmla="+- 0 26126 26041"/>
                  <a:gd name="T21" fmla="*/ T20 w 474"/>
                  <a:gd name="T22" fmla="+- 0 9475 9306"/>
                  <a:gd name="T23" fmla="*/ 9475 h 578"/>
                  <a:gd name="T24" fmla="+- 0 26131 26041"/>
                  <a:gd name="T25" fmla="*/ T24 w 474"/>
                  <a:gd name="T26" fmla="+- 0 9495 9306"/>
                  <a:gd name="T27" fmla="*/ 9495 h 578"/>
                  <a:gd name="T28" fmla="+- 0 26137 26041"/>
                  <a:gd name="T29" fmla="*/ T28 w 474"/>
                  <a:gd name="T30" fmla="+- 0 9514 9306"/>
                  <a:gd name="T31" fmla="*/ 9514 h 578"/>
                  <a:gd name="T32" fmla="+- 0 26147 26041"/>
                  <a:gd name="T33" fmla="*/ T32 w 474"/>
                  <a:gd name="T34" fmla="+- 0 9532 9306"/>
                  <a:gd name="T35" fmla="*/ 9532 h 578"/>
                  <a:gd name="T36" fmla="+- 0 26158 26041"/>
                  <a:gd name="T37" fmla="*/ T36 w 474"/>
                  <a:gd name="T38" fmla="+- 0 9548 9306"/>
                  <a:gd name="T39" fmla="*/ 9548 h 578"/>
                  <a:gd name="T40" fmla="+- 0 26141 26041"/>
                  <a:gd name="T41" fmla="*/ T40 w 474"/>
                  <a:gd name="T42" fmla="+- 0 9560 9306"/>
                  <a:gd name="T43" fmla="*/ 9560 h 578"/>
                  <a:gd name="T44" fmla="+- 0 26097 26041"/>
                  <a:gd name="T45" fmla="*/ T44 w 474"/>
                  <a:gd name="T46" fmla="+- 0 9603 9306"/>
                  <a:gd name="T47" fmla="*/ 9603 h 578"/>
                  <a:gd name="T48" fmla="+- 0 26064 26041"/>
                  <a:gd name="T49" fmla="*/ T48 w 474"/>
                  <a:gd name="T50" fmla="+- 0 9655 9306"/>
                  <a:gd name="T51" fmla="*/ 9655 h 578"/>
                  <a:gd name="T52" fmla="+- 0 26045 26041"/>
                  <a:gd name="T53" fmla="*/ T52 w 474"/>
                  <a:gd name="T54" fmla="+- 0 9715 9306"/>
                  <a:gd name="T55" fmla="*/ 9715 h 578"/>
                  <a:gd name="T56" fmla="+- 0 26041 26041"/>
                  <a:gd name="T57" fmla="*/ T56 w 474"/>
                  <a:gd name="T58" fmla="+- 0 9884 9306"/>
                  <a:gd name="T59" fmla="*/ 9884 h 578"/>
                  <a:gd name="T60" fmla="+- 0 26514 26041"/>
                  <a:gd name="T61" fmla="*/ T60 w 474"/>
                  <a:gd name="T62" fmla="+- 0 9884 9306"/>
                  <a:gd name="T63" fmla="*/ 9884 h 578"/>
                  <a:gd name="T64" fmla="+- 0 26514 26041"/>
                  <a:gd name="T65" fmla="*/ T64 w 474"/>
                  <a:gd name="T66" fmla="+- 0 9803 9306"/>
                  <a:gd name="T67" fmla="*/ 9803 h 578"/>
                  <a:gd name="T68" fmla="+- 0 26121 26041"/>
                  <a:gd name="T69" fmla="*/ T68 w 474"/>
                  <a:gd name="T70" fmla="+- 0 9803 9306"/>
                  <a:gd name="T71" fmla="*/ 9803 h 578"/>
                  <a:gd name="T72" fmla="+- 0 26121 26041"/>
                  <a:gd name="T73" fmla="*/ T72 w 474"/>
                  <a:gd name="T74" fmla="+- 0 9758 9306"/>
                  <a:gd name="T75" fmla="*/ 9758 h 578"/>
                  <a:gd name="T76" fmla="+- 0 26136 26041"/>
                  <a:gd name="T77" fmla="*/ T76 w 474"/>
                  <a:gd name="T78" fmla="+- 0 9693 9306"/>
                  <a:gd name="T79" fmla="*/ 9693 h 578"/>
                  <a:gd name="T80" fmla="+- 0 26175 26041"/>
                  <a:gd name="T81" fmla="*/ T80 w 474"/>
                  <a:gd name="T82" fmla="+- 0 9641 9306"/>
                  <a:gd name="T83" fmla="*/ 9641 h 578"/>
                  <a:gd name="T84" fmla="+- 0 26233 26041"/>
                  <a:gd name="T85" fmla="*/ T84 w 474"/>
                  <a:gd name="T86" fmla="+- 0 9610 9306"/>
                  <a:gd name="T87" fmla="*/ 9610 h 578"/>
                  <a:gd name="T88" fmla="+- 0 26279 26041"/>
                  <a:gd name="T89" fmla="*/ T88 w 474"/>
                  <a:gd name="T90" fmla="+- 0 9604 9306"/>
                  <a:gd name="T91" fmla="*/ 9604 h 578"/>
                  <a:gd name="T92" fmla="+- 0 26456 26041"/>
                  <a:gd name="T93" fmla="*/ T92 w 474"/>
                  <a:gd name="T94" fmla="+- 0 9604 9306"/>
                  <a:gd name="T95" fmla="*/ 9604 h 578"/>
                  <a:gd name="T96" fmla="+- 0 26456 26041"/>
                  <a:gd name="T97" fmla="*/ T96 w 474"/>
                  <a:gd name="T98" fmla="+- 0 9603 9306"/>
                  <a:gd name="T99" fmla="*/ 9603 h 578"/>
                  <a:gd name="T100" fmla="+- 0 26409 26041"/>
                  <a:gd name="T101" fmla="*/ T100 w 474"/>
                  <a:gd name="T102" fmla="+- 0 9563 9306"/>
                  <a:gd name="T103" fmla="*/ 9563 h 578"/>
                  <a:gd name="T104" fmla="+- 0 26389 26041"/>
                  <a:gd name="T105" fmla="*/ T104 w 474"/>
                  <a:gd name="T106" fmla="+- 0 9550 9306"/>
                  <a:gd name="T107" fmla="*/ 9550 h 578"/>
                  <a:gd name="T108" fmla="+- 0 26400 26041"/>
                  <a:gd name="T109" fmla="*/ T108 w 474"/>
                  <a:gd name="T110" fmla="+- 0 9534 9306"/>
                  <a:gd name="T111" fmla="*/ 9534 h 578"/>
                  <a:gd name="T112" fmla="+- 0 26407 26041"/>
                  <a:gd name="T113" fmla="*/ T112 w 474"/>
                  <a:gd name="T114" fmla="+- 0 9522 9306"/>
                  <a:gd name="T115" fmla="*/ 9522 h 578"/>
                  <a:gd name="T116" fmla="+- 0 26287 26041"/>
                  <a:gd name="T117" fmla="*/ T116 w 474"/>
                  <a:gd name="T118" fmla="+- 0 9522 9306"/>
                  <a:gd name="T119" fmla="*/ 9522 h 578"/>
                  <a:gd name="T120" fmla="+- 0 26261 26041"/>
                  <a:gd name="T121" fmla="*/ T120 w 474"/>
                  <a:gd name="T122" fmla="+- 0 9520 9306"/>
                  <a:gd name="T123" fmla="*/ 9520 h 578"/>
                  <a:gd name="T124" fmla="+- 0 26239 26041"/>
                  <a:gd name="T125" fmla="*/ T124 w 474"/>
                  <a:gd name="T126" fmla="+- 0 9511 9306"/>
                  <a:gd name="T127" fmla="*/ 9511 h 578"/>
                  <a:gd name="T128" fmla="+- 0 26222 26041"/>
                  <a:gd name="T129" fmla="*/ T128 w 474"/>
                  <a:gd name="T130" fmla="+- 0 9498 9306"/>
                  <a:gd name="T131" fmla="*/ 9498 h 578"/>
                  <a:gd name="T132" fmla="+- 0 26211 26041"/>
                  <a:gd name="T133" fmla="*/ T132 w 474"/>
                  <a:gd name="T134" fmla="+- 0 9482 9306"/>
                  <a:gd name="T135" fmla="*/ 9482 h 578"/>
                  <a:gd name="T136" fmla="+- 0 26206 26041"/>
                  <a:gd name="T137" fmla="*/ T136 w 474"/>
                  <a:gd name="T138" fmla="+- 0 9462 9306"/>
                  <a:gd name="T139" fmla="*/ 9462 h 578"/>
                  <a:gd name="T140" fmla="+- 0 26209 26041"/>
                  <a:gd name="T141" fmla="*/ T140 w 474"/>
                  <a:gd name="T142" fmla="+- 0 9437 9306"/>
                  <a:gd name="T143" fmla="*/ 9437 h 578"/>
                  <a:gd name="T144" fmla="+- 0 26251 26041"/>
                  <a:gd name="T145" fmla="*/ T144 w 474"/>
                  <a:gd name="T146" fmla="+- 0 9391 9306"/>
                  <a:gd name="T147" fmla="*/ 9391 h 578"/>
                  <a:gd name="T148" fmla="+- 0 26274 26041"/>
                  <a:gd name="T149" fmla="*/ T148 w 474"/>
                  <a:gd name="T150" fmla="+- 0 9386 9306"/>
                  <a:gd name="T151" fmla="*/ 9386 h 578"/>
                  <a:gd name="T152" fmla="+- 0 26406 26041"/>
                  <a:gd name="T153" fmla="*/ T152 w 474"/>
                  <a:gd name="T154" fmla="+- 0 9386 9306"/>
                  <a:gd name="T155" fmla="*/ 9386 h 578"/>
                  <a:gd name="T156" fmla="+- 0 26398 26041"/>
                  <a:gd name="T157" fmla="*/ T156 w 474"/>
                  <a:gd name="T158" fmla="+- 0 9372 9306"/>
                  <a:gd name="T159" fmla="*/ 9372 h 578"/>
                  <a:gd name="T160" fmla="+- 0 26351 26041"/>
                  <a:gd name="T161" fmla="*/ T160 w 474"/>
                  <a:gd name="T162" fmla="+- 0 9327 9306"/>
                  <a:gd name="T163" fmla="*/ 9327 h 578"/>
                  <a:gd name="T164" fmla="+- 0 26310 26041"/>
                  <a:gd name="T165" fmla="*/ T164 w 474"/>
                  <a:gd name="T166" fmla="+- 0 9310 9306"/>
                  <a:gd name="T167" fmla="*/ 9310 h 578"/>
                  <a:gd name="T168" fmla="+- 0 26288 26041"/>
                  <a:gd name="T169" fmla="*/ T168 w 474"/>
                  <a:gd name="T170" fmla="+- 0 9306 9306"/>
                  <a:gd name="T171" fmla="*/ 9306 h 5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474" h="578">
                    <a:moveTo>
                      <a:pt x="247" y="0"/>
                    </a:moveTo>
                    <a:lnTo>
                      <a:pt x="176" y="14"/>
                    </a:lnTo>
                    <a:lnTo>
                      <a:pt x="123" y="50"/>
                    </a:lnTo>
                    <a:lnTo>
                      <a:pt x="91" y="104"/>
                    </a:lnTo>
                    <a:lnTo>
                      <a:pt x="84" y="147"/>
                    </a:lnTo>
                    <a:lnTo>
                      <a:pt x="85" y="169"/>
                    </a:lnTo>
                    <a:lnTo>
                      <a:pt x="90" y="189"/>
                    </a:lnTo>
                    <a:lnTo>
                      <a:pt x="96" y="208"/>
                    </a:lnTo>
                    <a:lnTo>
                      <a:pt x="106" y="226"/>
                    </a:lnTo>
                    <a:lnTo>
                      <a:pt x="117" y="242"/>
                    </a:lnTo>
                    <a:lnTo>
                      <a:pt x="100" y="254"/>
                    </a:lnTo>
                    <a:lnTo>
                      <a:pt x="56" y="297"/>
                    </a:lnTo>
                    <a:lnTo>
                      <a:pt x="23" y="349"/>
                    </a:lnTo>
                    <a:lnTo>
                      <a:pt x="4" y="409"/>
                    </a:lnTo>
                    <a:lnTo>
                      <a:pt x="0" y="578"/>
                    </a:lnTo>
                    <a:lnTo>
                      <a:pt x="473" y="578"/>
                    </a:lnTo>
                    <a:lnTo>
                      <a:pt x="473" y="497"/>
                    </a:lnTo>
                    <a:lnTo>
                      <a:pt x="80" y="497"/>
                    </a:lnTo>
                    <a:lnTo>
                      <a:pt x="80" y="452"/>
                    </a:lnTo>
                    <a:lnTo>
                      <a:pt x="95" y="387"/>
                    </a:lnTo>
                    <a:lnTo>
                      <a:pt x="134" y="335"/>
                    </a:lnTo>
                    <a:lnTo>
                      <a:pt x="192" y="304"/>
                    </a:lnTo>
                    <a:lnTo>
                      <a:pt x="238" y="298"/>
                    </a:lnTo>
                    <a:lnTo>
                      <a:pt x="415" y="298"/>
                    </a:lnTo>
                    <a:lnTo>
                      <a:pt x="415" y="297"/>
                    </a:lnTo>
                    <a:lnTo>
                      <a:pt x="368" y="257"/>
                    </a:lnTo>
                    <a:lnTo>
                      <a:pt x="348" y="244"/>
                    </a:lnTo>
                    <a:lnTo>
                      <a:pt x="359" y="228"/>
                    </a:lnTo>
                    <a:lnTo>
                      <a:pt x="366" y="216"/>
                    </a:lnTo>
                    <a:lnTo>
                      <a:pt x="246" y="216"/>
                    </a:lnTo>
                    <a:lnTo>
                      <a:pt x="220" y="214"/>
                    </a:lnTo>
                    <a:lnTo>
                      <a:pt x="198" y="205"/>
                    </a:lnTo>
                    <a:lnTo>
                      <a:pt x="181" y="192"/>
                    </a:lnTo>
                    <a:lnTo>
                      <a:pt x="170" y="176"/>
                    </a:lnTo>
                    <a:lnTo>
                      <a:pt x="165" y="156"/>
                    </a:lnTo>
                    <a:lnTo>
                      <a:pt x="168" y="131"/>
                    </a:lnTo>
                    <a:lnTo>
                      <a:pt x="210" y="85"/>
                    </a:lnTo>
                    <a:lnTo>
                      <a:pt x="233" y="80"/>
                    </a:lnTo>
                    <a:lnTo>
                      <a:pt x="365" y="80"/>
                    </a:lnTo>
                    <a:lnTo>
                      <a:pt x="357" y="66"/>
                    </a:lnTo>
                    <a:lnTo>
                      <a:pt x="310" y="21"/>
                    </a:lnTo>
                    <a:lnTo>
                      <a:pt x="269" y="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6" name="Freeform 96"/>
              <p:cNvSpPr>
                <a:spLocks/>
              </p:cNvSpPr>
              <p:nvPr/>
            </p:nvSpPr>
            <p:spPr bwMode="auto">
              <a:xfrm>
                <a:off x="26041" y="9306"/>
                <a:ext cx="474" cy="578"/>
              </a:xfrm>
              <a:custGeom>
                <a:avLst/>
                <a:gdLst>
                  <a:gd name="T0" fmla="+- 0 26456 26041"/>
                  <a:gd name="T1" fmla="*/ T0 w 474"/>
                  <a:gd name="T2" fmla="+- 0 9604 9306"/>
                  <a:gd name="T3" fmla="*/ 9604 h 578"/>
                  <a:gd name="T4" fmla="+- 0 26279 26041"/>
                  <a:gd name="T5" fmla="*/ T4 w 474"/>
                  <a:gd name="T6" fmla="+- 0 9604 9306"/>
                  <a:gd name="T7" fmla="*/ 9604 h 578"/>
                  <a:gd name="T8" fmla="+- 0 26302 26041"/>
                  <a:gd name="T9" fmla="*/ T8 w 474"/>
                  <a:gd name="T10" fmla="+- 0 9606 9306"/>
                  <a:gd name="T11" fmla="*/ 9606 h 578"/>
                  <a:gd name="T12" fmla="+- 0 26324 26041"/>
                  <a:gd name="T13" fmla="*/ T12 w 474"/>
                  <a:gd name="T14" fmla="+- 0 9611 9306"/>
                  <a:gd name="T15" fmla="*/ 9611 h 578"/>
                  <a:gd name="T16" fmla="+- 0 26381 26041"/>
                  <a:gd name="T17" fmla="*/ T16 w 474"/>
                  <a:gd name="T18" fmla="+- 0 9643 9306"/>
                  <a:gd name="T19" fmla="*/ 9643 h 578"/>
                  <a:gd name="T20" fmla="+- 0 26420 26041"/>
                  <a:gd name="T21" fmla="*/ T20 w 474"/>
                  <a:gd name="T22" fmla="+- 0 9695 9306"/>
                  <a:gd name="T23" fmla="*/ 9695 h 578"/>
                  <a:gd name="T24" fmla="+- 0 26434 26041"/>
                  <a:gd name="T25" fmla="*/ T24 w 474"/>
                  <a:gd name="T26" fmla="+- 0 9803 9306"/>
                  <a:gd name="T27" fmla="*/ 9803 h 578"/>
                  <a:gd name="T28" fmla="+- 0 26514 26041"/>
                  <a:gd name="T29" fmla="*/ T28 w 474"/>
                  <a:gd name="T30" fmla="+- 0 9803 9306"/>
                  <a:gd name="T31" fmla="*/ 9803 h 578"/>
                  <a:gd name="T32" fmla="+- 0 26513 26041"/>
                  <a:gd name="T33" fmla="*/ T32 w 474"/>
                  <a:gd name="T34" fmla="+- 0 9737 9306"/>
                  <a:gd name="T35" fmla="*/ 9737 h 578"/>
                  <a:gd name="T36" fmla="+- 0 26499 26041"/>
                  <a:gd name="T37" fmla="*/ T36 w 474"/>
                  <a:gd name="T38" fmla="+- 0 9674 9306"/>
                  <a:gd name="T39" fmla="*/ 9674 h 578"/>
                  <a:gd name="T40" fmla="+- 0 26469 26041"/>
                  <a:gd name="T41" fmla="*/ T40 w 474"/>
                  <a:gd name="T42" fmla="+- 0 9619 9306"/>
                  <a:gd name="T43" fmla="*/ 9619 h 578"/>
                  <a:gd name="T44" fmla="+- 0 26456 26041"/>
                  <a:gd name="T45" fmla="*/ T44 w 474"/>
                  <a:gd name="T46" fmla="+- 0 9604 9306"/>
                  <a:gd name="T47" fmla="*/ 9604 h 5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74" h="578">
                    <a:moveTo>
                      <a:pt x="415" y="298"/>
                    </a:moveTo>
                    <a:lnTo>
                      <a:pt x="238" y="298"/>
                    </a:lnTo>
                    <a:lnTo>
                      <a:pt x="261" y="300"/>
                    </a:lnTo>
                    <a:lnTo>
                      <a:pt x="283" y="305"/>
                    </a:lnTo>
                    <a:lnTo>
                      <a:pt x="340" y="337"/>
                    </a:lnTo>
                    <a:lnTo>
                      <a:pt x="379" y="389"/>
                    </a:lnTo>
                    <a:lnTo>
                      <a:pt x="393" y="497"/>
                    </a:lnTo>
                    <a:lnTo>
                      <a:pt x="473" y="497"/>
                    </a:lnTo>
                    <a:lnTo>
                      <a:pt x="472" y="431"/>
                    </a:lnTo>
                    <a:lnTo>
                      <a:pt x="458" y="368"/>
                    </a:lnTo>
                    <a:lnTo>
                      <a:pt x="428" y="313"/>
                    </a:lnTo>
                    <a:lnTo>
                      <a:pt x="415" y="2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7" name="Freeform 97"/>
              <p:cNvSpPr>
                <a:spLocks/>
              </p:cNvSpPr>
              <p:nvPr/>
            </p:nvSpPr>
            <p:spPr bwMode="auto">
              <a:xfrm>
                <a:off x="26041" y="9306"/>
                <a:ext cx="474" cy="578"/>
              </a:xfrm>
              <a:custGeom>
                <a:avLst/>
                <a:gdLst>
                  <a:gd name="T0" fmla="+- 0 26406 26041"/>
                  <a:gd name="T1" fmla="*/ T0 w 474"/>
                  <a:gd name="T2" fmla="+- 0 9386 9306"/>
                  <a:gd name="T3" fmla="*/ 9386 h 578"/>
                  <a:gd name="T4" fmla="+- 0 26274 26041"/>
                  <a:gd name="T5" fmla="*/ T4 w 474"/>
                  <a:gd name="T6" fmla="+- 0 9386 9306"/>
                  <a:gd name="T7" fmla="*/ 9386 h 578"/>
                  <a:gd name="T8" fmla="+- 0 26296 26041"/>
                  <a:gd name="T9" fmla="*/ T8 w 474"/>
                  <a:gd name="T10" fmla="+- 0 9390 9306"/>
                  <a:gd name="T11" fmla="*/ 9390 h 578"/>
                  <a:gd name="T12" fmla="+- 0 26316 26041"/>
                  <a:gd name="T13" fmla="*/ T12 w 474"/>
                  <a:gd name="T14" fmla="+- 0 9400 9306"/>
                  <a:gd name="T15" fmla="*/ 9400 h 578"/>
                  <a:gd name="T16" fmla="+- 0 26331 26041"/>
                  <a:gd name="T17" fmla="*/ T16 w 474"/>
                  <a:gd name="T18" fmla="+- 0 9416 9306"/>
                  <a:gd name="T19" fmla="*/ 9416 h 578"/>
                  <a:gd name="T20" fmla="+- 0 26340 26041"/>
                  <a:gd name="T21" fmla="*/ T20 w 474"/>
                  <a:gd name="T22" fmla="+- 0 9436 9306"/>
                  <a:gd name="T23" fmla="*/ 9436 h 578"/>
                  <a:gd name="T24" fmla="+- 0 26338 26041"/>
                  <a:gd name="T25" fmla="*/ T24 w 474"/>
                  <a:gd name="T26" fmla="+- 0 9464 9306"/>
                  <a:gd name="T27" fmla="*/ 9464 h 578"/>
                  <a:gd name="T28" fmla="+- 0 26331 26041"/>
                  <a:gd name="T29" fmla="*/ T28 w 474"/>
                  <a:gd name="T30" fmla="+- 0 9486 9306"/>
                  <a:gd name="T31" fmla="*/ 9486 h 578"/>
                  <a:gd name="T32" fmla="+- 0 26320 26041"/>
                  <a:gd name="T33" fmla="*/ T32 w 474"/>
                  <a:gd name="T34" fmla="+- 0 9504 9306"/>
                  <a:gd name="T35" fmla="*/ 9504 h 578"/>
                  <a:gd name="T36" fmla="+- 0 26305 26041"/>
                  <a:gd name="T37" fmla="*/ T36 w 474"/>
                  <a:gd name="T38" fmla="+- 0 9516 9306"/>
                  <a:gd name="T39" fmla="*/ 9516 h 578"/>
                  <a:gd name="T40" fmla="+- 0 26287 26041"/>
                  <a:gd name="T41" fmla="*/ T40 w 474"/>
                  <a:gd name="T42" fmla="+- 0 9522 9306"/>
                  <a:gd name="T43" fmla="*/ 9522 h 578"/>
                  <a:gd name="T44" fmla="+- 0 26407 26041"/>
                  <a:gd name="T45" fmla="*/ T44 w 474"/>
                  <a:gd name="T46" fmla="+- 0 9522 9306"/>
                  <a:gd name="T47" fmla="*/ 9522 h 578"/>
                  <a:gd name="T48" fmla="+- 0 26410 26041"/>
                  <a:gd name="T49" fmla="*/ T48 w 474"/>
                  <a:gd name="T50" fmla="+- 0 9517 9306"/>
                  <a:gd name="T51" fmla="*/ 9517 h 578"/>
                  <a:gd name="T52" fmla="+- 0 26417 26041"/>
                  <a:gd name="T53" fmla="*/ T52 w 474"/>
                  <a:gd name="T54" fmla="+- 0 9498 9306"/>
                  <a:gd name="T55" fmla="*/ 9498 h 578"/>
                  <a:gd name="T56" fmla="+- 0 26422 26041"/>
                  <a:gd name="T57" fmla="*/ T56 w 474"/>
                  <a:gd name="T58" fmla="+- 0 9478 9306"/>
                  <a:gd name="T59" fmla="*/ 9478 h 578"/>
                  <a:gd name="T60" fmla="+- 0 26423 26041"/>
                  <a:gd name="T61" fmla="*/ T60 w 474"/>
                  <a:gd name="T62" fmla="+- 0 9457 9306"/>
                  <a:gd name="T63" fmla="*/ 9457 h 578"/>
                  <a:gd name="T64" fmla="+- 0 26422 26041"/>
                  <a:gd name="T65" fmla="*/ T64 w 474"/>
                  <a:gd name="T66" fmla="+- 0 9433 9306"/>
                  <a:gd name="T67" fmla="*/ 9433 h 578"/>
                  <a:gd name="T68" fmla="+- 0 26417 26041"/>
                  <a:gd name="T69" fmla="*/ T68 w 474"/>
                  <a:gd name="T70" fmla="+- 0 9411 9306"/>
                  <a:gd name="T71" fmla="*/ 9411 h 578"/>
                  <a:gd name="T72" fmla="+- 0 26408 26041"/>
                  <a:gd name="T73" fmla="*/ T72 w 474"/>
                  <a:gd name="T74" fmla="+- 0 9391 9306"/>
                  <a:gd name="T75" fmla="*/ 9391 h 578"/>
                  <a:gd name="T76" fmla="+- 0 26406 26041"/>
                  <a:gd name="T77" fmla="*/ T76 w 474"/>
                  <a:gd name="T78" fmla="+- 0 9386 9306"/>
                  <a:gd name="T79" fmla="*/ 9386 h 5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474" h="578">
                    <a:moveTo>
                      <a:pt x="365" y="80"/>
                    </a:moveTo>
                    <a:lnTo>
                      <a:pt x="233" y="80"/>
                    </a:lnTo>
                    <a:lnTo>
                      <a:pt x="255" y="84"/>
                    </a:lnTo>
                    <a:lnTo>
                      <a:pt x="275" y="94"/>
                    </a:lnTo>
                    <a:lnTo>
                      <a:pt x="290" y="110"/>
                    </a:lnTo>
                    <a:lnTo>
                      <a:pt x="299" y="130"/>
                    </a:lnTo>
                    <a:lnTo>
                      <a:pt x="297" y="158"/>
                    </a:lnTo>
                    <a:lnTo>
                      <a:pt x="290" y="180"/>
                    </a:lnTo>
                    <a:lnTo>
                      <a:pt x="279" y="198"/>
                    </a:lnTo>
                    <a:lnTo>
                      <a:pt x="264" y="210"/>
                    </a:lnTo>
                    <a:lnTo>
                      <a:pt x="246" y="216"/>
                    </a:lnTo>
                    <a:lnTo>
                      <a:pt x="366" y="216"/>
                    </a:lnTo>
                    <a:lnTo>
                      <a:pt x="369" y="211"/>
                    </a:lnTo>
                    <a:lnTo>
                      <a:pt x="376" y="192"/>
                    </a:lnTo>
                    <a:lnTo>
                      <a:pt x="381" y="172"/>
                    </a:lnTo>
                    <a:lnTo>
                      <a:pt x="382" y="151"/>
                    </a:lnTo>
                    <a:lnTo>
                      <a:pt x="381" y="127"/>
                    </a:lnTo>
                    <a:lnTo>
                      <a:pt x="376" y="105"/>
                    </a:lnTo>
                    <a:lnTo>
                      <a:pt x="367" y="85"/>
                    </a:lnTo>
                    <a:lnTo>
                      <a:pt x="365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36" name="Group 98"/>
            <p:cNvGrpSpPr>
              <a:grpSpLocks/>
            </p:cNvGrpSpPr>
            <p:nvPr/>
          </p:nvGrpSpPr>
          <p:grpSpPr bwMode="auto">
            <a:xfrm>
              <a:off x="9280246" y="3407353"/>
              <a:ext cx="300985" cy="366988"/>
              <a:chOff x="27280" y="9306"/>
              <a:chExt cx="474" cy="578"/>
            </a:xfrm>
          </p:grpSpPr>
          <p:sp>
            <p:nvSpPr>
              <p:cNvPr id="1122" name="Freeform 99"/>
              <p:cNvSpPr>
                <a:spLocks/>
              </p:cNvSpPr>
              <p:nvPr/>
            </p:nvSpPr>
            <p:spPr bwMode="auto">
              <a:xfrm>
                <a:off x="27280" y="9306"/>
                <a:ext cx="474" cy="578"/>
              </a:xfrm>
              <a:custGeom>
                <a:avLst/>
                <a:gdLst>
                  <a:gd name="T0" fmla="+- 0 27528 27280"/>
                  <a:gd name="T1" fmla="*/ T0 w 474"/>
                  <a:gd name="T2" fmla="+- 0 9306 9306"/>
                  <a:gd name="T3" fmla="*/ 9306 h 578"/>
                  <a:gd name="T4" fmla="+- 0 27457 27280"/>
                  <a:gd name="T5" fmla="*/ T4 w 474"/>
                  <a:gd name="T6" fmla="+- 0 9320 9306"/>
                  <a:gd name="T7" fmla="*/ 9320 h 578"/>
                  <a:gd name="T8" fmla="+- 0 27403 27280"/>
                  <a:gd name="T9" fmla="*/ T8 w 474"/>
                  <a:gd name="T10" fmla="+- 0 9356 9306"/>
                  <a:gd name="T11" fmla="*/ 9356 h 578"/>
                  <a:gd name="T12" fmla="+- 0 27371 27280"/>
                  <a:gd name="T13" fmla="*/ T12 w 474"/>
                  <a:gd name="T14" fmla="+- 0 9410 9306"/>
                  <a:gd name="T15" fmla="*/ 9410 h 578"/>
                  <a:gd name="T16" fmla="+- 0 27365 27280"/>
                  <a:gd name="T17" fmla="*/ T16 w 474"/>
                  <a:gd name="T18" fmla="+- 0 9453 9306"/>
                  <a:gd name="T19" fmla="*/ 9453 h 578"/>
                  <a:gd name="T20" fmla="+- 0 27366 27280"/>
                  <a:gd name="T21" fmla="*/ T20 w 474"/>
                  <a:gd name="T22" fmla="+- 0 9475 9306"/>
                  <a:gd name="T23" fmla="*/ 9475 h 578"/>
                  <a:gd name="T24" fmla="+- 0 27370 27280"/>
                  <a:gd name="T25" fmla="*/ T24 w 474"/>
                  <a:gd name="T26" fmla="+- 0 9495 9306"/>
                  <a:gd name="T27" fmla="*/ 9495 h 578"/>
                  <a:gd name="T28" fmla="+- 0 27377 27280"/>
                  <a:gd name="T29" fmla="*/ T28 w 474"/>
                  <a:gd name="T30" fmla="+- 0 9514 9306"/>
                  <a:gd name="T31" fmla="*/ 9514 h 578"/>
                  <a:gd name="T32" fmla="+- 0 27386 27280"/>
                  <a:gd name="T33" fmla="*/ T32 w 474"/>
                  <a:gd name="T34" fmla="+- 0 9532 9306"/>
                  <a:gd name="T35" fmla="*/ 9532 h 578"/>
                  <a:gd name="T36" fmla="+- 0 27397 27280"/>
                  <a:gd name="T37" fmla="*/ T36 w 474"/>
                  <a:gd name="T38" fmla="+- 0 9548 9306"/>
                  <a:gd name="T39" fmla="*/ 9548 h 578"/>
                  <a:gd name="T40" fmla="+- 0 27381 27280"/>
                  <a:gd name="T41" fmla="*/ T40 w 474"/>
                  <a:gd name="T42" fmla="+- 0 9560 9306"/>
                  <a:gd name="T43" fmla="*/ 9560 h 578"/>
                  <a:gd name="T44" fmla="+- 0 27337 27280"/>
                  <a:gd name="T45" fmla="*/ T44 w 474"/>
                  <a:gd name="T46" fmla="+- 0 9603 9306"/>
                  <a:gd name="T47" fmla="*/ 9603 h 578"/>
                  <a:gd name="T48" fmla="+- 0 27304 27280"/>
                  <a:gd name="T49" fmla="*/ T48 w 474"/>
                  <a:gd name="T50" fmla="+- 0 9655 9306"/>
                  <a:gd name="T51" fmla="*/ 9655 h 578"/>
                  <a:gd name="T52" fmla="+- 0 27284 27280"/>
                  <a:gd name="T53" fmla="*/ T52 w 474"/>
                  <a:gd name="T54" fmla="+- 0 9715 9306"/>
                  <a:gd name="T55" fmla="*/ 9715 h 578"/>
                  <a:gd name="T56" fmla="+- 0 27280 27280"/>
                  <a:gd name="T57" fmla="*/ T56 w 474"/>
                  <a:gd name="T58" fmla="+- 0 9884 9306"/>
                  <a:gd name="T59" fmla="*/ 9884 h 578"/>
                  <a:gd name="T60" fmla="+- 0 27754 27280"/>
                  <a:gd name="T61" fmla="*/ T60 w 474"/>
                  <a:gd name="T62" fmla="+- 0 9884 9306"/>
                  <a:gd name="T63" fmla="*/ 9884 h 578"/>
                  <a:gd name="T64" fmla="+- 0 27754 27280"/>
                  <a:gd name="T65" fmla="*/ T64 w 474"/>
                  <a:gd name="T66" fmla="+- 0 9803 9306"/>
                  <a:gd name="T67" fmla="*/ 9803 h 578"/>
                  <a:gd name="T68" fmla="+- 0 27361 27280"/>
                  <a:gd name="T69" fmla="*/ T68 w 474"/>
                  <a:gd name="T70" fmla="+- 0 9803 9306"/>
                  <a:gd name="T71" fmla="*/ 9803 h 578"/>
                  <a:gd name="T72" fmla="+- 0 27361 27280"/>
                  <a:gd name="T73" fmla="*/ T72 w 474"/>
                  <a:gd name="T74" fmla="+- 0 9758 9306"/>
                  <a:gd name="T75" fmla="*/ 9758 h 578"/>
                  <a:gd name="T76" fmla="+- 0 27375 27280"/>
                  <a:gd name="T77" fmla="*/ T76 w 474"/>
                  <a:gd name="T78" fmla="+- 0 9693 9306"/>
                  <a:gd name="T79" fmla="*/ 9693 h 578"/>
                  <a:gd name="T80" fmla="+- 0 27415 27280"/>
                  <a:gd name="T81" fmla="*/ T80 w 474"/>
                  <a:gd name="T82" fmla="+- 0 9641 9306"/>
                  <a:gd name="T83" fmla="*/ 9641 h 578"/>
                  <a:gd name="T84" fmla="+- 0 27472 27280"/>
                  <a:gd name="T85" fmla="*/ T84 w 474"/>
                  <a:gd name="T86" fmla="+- 0 9610 9306"/>
                  <a:gd name="T87" fmla="*/ 9610 h 578"/>
                  <a:gd name="T88" fmla="+- 0 27519 27280"/>
                  <a:gd name="T89" fmla="*/ T88 w 474"/>
                  <a:gd name="T90" fmla="+- 0 9604 9306"/>
                  <a:gd name="T91" fmla="*/ 9604 h 578"/>
                  <a:gd name="T92" fmla="+- 0 27696 27280"/>
                  <a:gd name="T93" fmla="*/ T92 w 474"/>
                  <a:gd name="T94" fmla="+- 0 9604 9306"/>
                  <a:gd name="T95" fmla="*/ 9604 h 578"/>
                  <a:gd name="T96" fmla="+- 0 27695 27280"/>
                  <a:gd name="T97" fmla="*/ T96 w 474"/>
                  <a:gd name="T98" fmla="+- 0 9603 9306"/>
                  <a:gd name="T99" fmla="*/ 9603 h 578"/>
                  <a:gd name="T100" fmla="+- 0 27649 27280"/>
                  <a:gd name="T101" fmla="*/ T100 w 474"/>
                  <a:gd name="T102" fmla="+- 0 9563 9306"/>
                  <a:gd name="T103" fmla="*/ 9563 h 578"/>
                  <a:gd name="T104" fmla="+- 0 27628 27280"/>
                  <a:gd name="T105" fmla="*/ T104 w 474"/>
                  <a:gd name="T106" fmla="+- 0 9550 9306"/>
                  <a:gd name="T107" fmla="*/ 9550 h 578"/>
                  <a:gd name="T108" fmla="+- 0 27640 27280"/>
                  <a:gd name="T109" fmla="*/ T108 w 474"/>
                  <a:gd name="T110" fmla="+- 0 9534 9306"/>
                  <a:gd name="T111" fmla="*/ 9534 h 578"/>
                  <a:gd name="T112" fmla="+- 0 27647 27280"/>
                  <a:gd name="T113" fmla="*/ T112 w 474"/>
                  <a:gd name="T114" fmla="+- 0 9522 9306"/>
                  <a:gd name="T115" fmla="*/ 9522 h 578"/>
                  <a:gd name="T116" fmla="+- 0 27526 27280"/>
                  <a:gd name="T117" fmla="*/ T116 w 474"/>
                  <a:gd name="T118" fmla="+- 0 9522 9306"/>
                  <a:gd name="T119" fmla="*/ 9522 h 578"/>
                  <a:gd name="T120" fmla="+- 0 27500 27280"/>
                  <a:gd name="T121" fmla="*/ T120 w 474"/>
                  <a:gd name="T122" fmla="+- 0 9520 9306"/>
                  <a:gd name="T123" fmla="*/ 9520 h 578"/>
                  <a:gd name="T124" fmla="+- 0 27479 27280"/>
                  <a:gd name="T125" fmla="*/ T124 w 474"/>
                  <a:gd name="T126" fmla="+- 0 9511 9306"/>
                  <a:gd name="T127" fmla="*/ 9511 h 578"/>
                  <a:gd name="T128" fmla="+- 0 27462 27280"/>
                  <a:gd name="T129" fmla="*/ T128 w 474"/>
                  <a:gd name="T130" fmla="+- 0 9498 9306"/>
                  <a:gd name="T131" fmla="*/ 9498 h 578"/>
                  <a:gd name="T132" fmla="+- 0 27451 27280"/>
                  <a:gd name="T133" fmla="*/ T132 w 474"/>
                  <a:gd name="T134" fmla="+- 0 9482 9306"/>
                  <a:gd name="T135" fmla="*/ 9482 h 578"/>
                  <a:gd name="T136" fmla="+- 0 27446 27280"/>
                  <a:gd name="T137" fmla="*/ T136 w 474"/>
                  <a:gd name="T138" fmla="+- 0 9462 9306"/>
                  <a:gd name="T139" fmla="*/ 9462 h 578"/>
                  <a:gd name="T140" fmla="+- 0 27449 27280"/>
                  <a:gd name="T141" fmla="*/ T140 w 474"/>
                  <a:gd name="T142" fmla="+- 0 9437 9306"/>
                  <a:gd name="T143" fmla="*/ 9437 h 578"/>
                  <a:gd name="T144" fmla="+- 0 27490 27280"/>
                  <a:gd name="T145" fmla="*/ T144 w 474"/>
                  <a:gd name="T146" fmla="+- 0 9391 9306"/>
                  <a:gd name="T147" fmla="*/ 9391 h 578"/>
                  <a:gd name="T148" fmla="+- 0 27514 27280"/>
                  <a:gd name="T149" fmla="*/ T148 w 474"/>
                  <a:gd name="T150" fmla="+- 0 9386 9306"/>
                  <a:gd name="T151" fmla="*/ 9386 h 578"/>
                  <a:gd name="T152" fmla="+- 0 27646 27280"/>
                  <a:gd name="T153" fmla="*/ T152 w 474"/>
                  <a:gd name="T154" fmla="+- 0 9386 9306"/>
                  <a:gd name="T155" fmla="*/ 9386 h 578"/>
                  <a:gd name="T156" fmla="+- 0 27637 27280"/>
                  <a:gd name="T157" fmla="*/ T156 w 474"/>
                  <a:gd name="T158" fmla="+- 0 9372 9306"/>
                  <a:gd name="T159" fmla="*/ 9372 h 578"/>
                  <a:gd name="T160" fmla="+- 0 27590 27280"/>
                  <a:gd name="T161" fmla="*/ T160 w 474"/>
                  <a:gd name="T162" fmla="+- 0 9327 9306"/>
                  <a:gd name="T163" fmla="*/ 9327 h 578"/>
                  <a:gd name="T164" fmla="+- 0 27550 27280"/>
                  <a:gd name="T165" fmla="*/ T164 w 474"/>
                  <a:gd name="T166" fmla="+- 0 9310 9306"/>
                  <a:gd name="T167" fmla="*/ 9310 h 578"/>
                  <a:gd name="T168" fmla="+- 0 27528 27280"/>
                  <a:gd name="T169" fmla="*/ T168 w 474"/>
                  <a:gd name="T170" fmla="+- 0 9306 9306"/>
                  <a:gd name="T171" fmla="*/ 9306 h 5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474" h="578">
                    <a:moveTo>
                      <a:pt x="248" y="0"/>
                    </a:moveTo>
                    <a:lnTo>
                      <a:pt x="177" y="14"/>
                    </a:lnTo>
                    <a:lnTo>
                      <a:pt x="123" y="50"/>
                    </a:lnTo>
                    <a:lnTo>
                      <a:pt x="91" y="104"/>
                    </a:lnTo>
                    <a:lnTo>
                      <a:pt x="85" y="147"/>
                    </a:lnTo>
                    <a:lnTo>
                      <a:pt x="86" y="169"/>
                    </a:lnTo>
                    <a:lnTo>
                      <a:pt x="90" y="189"/>
                    </a:lnTo>
                    <a:lnTo>
                      <a:pt x="97" y="208"/>
                    </a:lnTo>
                    <a:lnTo>
                      <a:pt x="106" y="226"/>
                    </a:lnTo>
                    <a:lnTo>
                      <a:pt x="117" y="242"/>
                    </a:lnTo>
                    <a:lnTo>
                      <a:pt x="101" y="254"/>
                    </a:lnTo>
                    <a:lnTo>
                      <a:pt x="57" y="297"/>
                    </a:lnTo>
                    <a:lnTo>
                      <a:pt x="24" y="349"/>
                    </a:lnTo>
                    <a:lnTo>
                      <a:pt x="4" y="409"/>
                    </a:lnTo>
                    <a:lnTo>
                      <a:pt x="0" y="578"/>
                    </a:lnTo>
                    <a:lnTo>
                      <a:pt x="474" y="578"/>
                    </a:lnTo>
                    <a:lnTo>
                      <a:pt x="474" y="497"/>
                    </a:lnTo>
                    <a:lnTo>
                      <a:pt x="81" y="497"/>
                    </a:lnTo>
                    <a:lnTo>
                      <a:pt x="81" y="452"/>
                    </a:lnTo>
                    <a:lnTo>
                      <a:pt x="95" y="387"/>
                    </a:lnTo>
                    <a:lnTo>
                      <a:pt x="135" y="335"/>
                    </a:lnTo>
                    <a:lnTo>
                      <a:pt x="192" y="304"/>
                    </a:lnTo>
                    <a:lnTo>
                      <a:pt x="239" y="298"/>
                    </a:lnTo>
                    <a:lnTo>
                      <a:pt x="416" y="298"/>
                    </a:lnTo>
                    <a:lnTo>
                      <a:pt x="415" y="297"/>
                    </a:lnTo>
                    <a:lnTo>
                      <a:pt x="369" y="257"/>
                    </a:lnTo>
                    <a:lnTo>
                      <a:pt x="348" y="244"/>
                    </a:lnTo>
                    <a:lnTo>
                      <a:pt x="360" y="228"/>
                    </a:lnTo>
                    <a:lnTo>
                      <a:pt x="367" y="216"/>
                    </a:lnTo>
                    <a:lnTo>
                      <a:pt x="246" y="216"/>
                    </a:lnTo>
                    <a:lnTo>
                      <a:pt x="220" y="214"/>
                    </a:lnTo>
                    <a:lnTo>
                      <a:pt x="199" y="205"/>
                    </a:lnTo>
                    <a:lnTo>
                      <a:pt x="182" y="192"/>
                    </a:lnTo>
                    <a:lnTo>
                      <a:pt x="171" y="176"/>
                    </a:lnTo>
                    <a:lnTo>
                      <a:pt x="166" y="156"/>
                    </a:lnTo>
                    <a:lnTo>
                      <a:pt x="169" y="131"/>
                    </a:lnTo>
                    <a:lnTo>
                      <a:pt x="210" y="85"/>
                    </a:lnTo>
                    <a:lnTo>
                      <a:pt x="234" y="80"/>
                    </a:lnTo>
                    <a:lnTo>
                      <a:pt x="366" y="80"/>
                    </a:lnTo>
                    <a:lnTo>
                      <a:pt x="357" y="66"/>
                    </a:lnTo>
                    <a:lnTo>
                      <a:pt x="310" y="21"/>
                    </a:lnTo>
                    <a:lnTo>
                      <a:pt x="270" y="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3" name="Freeform 100"/>
              <p:cNvSpPr>
                <a:spLocks/>
              </p:cNvSpPr>
              <p:nvPr/>
            </p:nvSpPr>
            <p:spPr bwMode="auto">
              <a:xfrm>
                <a:off x="27280" y="9306"/>
                <a:ext cx="474" cy="578"/>
              </a:xfrm>
              <a:custGeom>
                <a:avLst/>
                <a:gdLst>
                  <a:gd name="T0" fmla="+- 0 27696 27280"/>
                  <a:gd name="T1" fmla="*/ T0 w 474"/>
                  <a:gd name="T2" fmla="+- 0 9604 9306"/>
                  <a:gd name="T3" fmla="*/ 9604 h 578"/>
                  <a:gd name="T4" fmla="+- 0 27519 27280"/>
                  <a:gd name="T5" fmla="*/ T4 w 474"/>
                  <a:gd name="T6" fmla="+- 0 9604 9306"/>
                  <a:gd name="T7" fmla="*/ 9604 h 578"/>
                  <a:gd name="T8" fmla="+- 0 27542 27280"/>
                  <a:gd name="T9" fmla="*/ T8 w 474"/>
                  <a:gd name="T10" fmla="+- 0 9606 9306"/>
                  <a:gd name="T11" fmla="*/ 9606 h 578"/>
                  <a:gd name="T12" fmla="+- 0 27564 27280"/>
                  <a:gd name="T13" fmla="*/ T12 w 474"/>
                  <a:gd name="T14" fmla="+- 0 9611 9306"/>
                  <a:gd name="T15" fmla="*/ 9611 h 578"/>
                  <a:gd name="T16" fmla="+- 0 27621 27280"/>
                  <a:gd name="T17" fmla="*/ T16 w 474"/>
                  <a:gd name="T18" fmla="+- 0 9643 9306"/>
                  <a:gd name="T19" fmla="*/ 9643 h 578"/>
                  <a:gd name="T20" fmla="+- 0 27660 27280"/>
                  <a:gd name="T21" fmla="*/ T20 w 474"/>
                  <a:gd name="T22" fmla="+- 0 9695 9306"/>
                  <a:gd name="T23" fmla="*/ 9695 h 578"/>
                  <a:gd name="T24" fmla="+- 0 27673 27280"/>
                  <a:gd name="T25" fmla="*/ T24 w 474"/>
                  <a:gd name="T26" fmla="+- 0 9803 9306"/>
                  <a:gd name="T27" fmla="*/ 9803 h 578"/>
                  <a:gd name="T28" fmla="+- 0 27754 27280"/>
                  <a:gd name="T29" fmla="*/ T28 w 474"/>
                  <a:gd name="T30" fmla="+- 0 9803 9306"/>
                  <a:gd name="T31" fmla="*/ 9803 h 578"/>
                  <a:gd name="T32" fmla="+- 0 27753 27280"/>
                  <a:gd name="T33" fmla="*/ T32 w 474"/>
                  <a:gd name="T34" fmla="+- 0 9737 9306"/>
                  <a:gd name="T35" fmla="*/ 9737 h 578"/>
                  <a:gd name="T36" fmla="+- 0 27738 27280"/>
                  <a:gd name="T37" fmla="*/ T36 w 474"/>
                  <a:gd name="T38" fmla="+- 0 9674 9306"/>
                  <a:gd name="T39" fmla="*/ 9674 h 578"/>
                  <a:gd name="T40" fmla="+- 0 27708 27280"/>
                  <a:gd name="T41" fmla="*/ T40 w 474"/>
                  <a:gd name="T42" fmla="+- 0 9619 9306"/>
                  <a:gd name="T43" fmla="*/ 9619 h 578"/>
                  <a:gd name="T44" fmla="+- 0 27696 27280"/>
                  <a:gd name="T45" fmla="*/ T44 w 474"/>
                  <a:gd name="T46" fmla="+- 0 9604 9306"/>
                  <a:gd name="T47" fmla="*/ 9604 h 5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74" h="578">
                    <a:moveTo>
                      <a:pt x="416" y="298"/>
                    </a:moveTo>
                    <a:lnTo>
                      <a:pt x="239" y="298"/>
                    </a:lnTo>
                    <a:lnTo>
                      <a:pt x="262" y="300"/>
                    </a:lnTo>
                    <a:lnTo>
                      <a:pt x="284" y="305"/>
                    </a:lnTo>
                    <a:lnTo>
                      <a:pt x="341" y="337"/>
                    </a:lnTo>
                    <a:lnTo>
                      <a:pt x="380" y="389"/>
                    </a:lnTo>
                    <a:lnTo>
                      <a:pt x="393" y="497"/>
                    </a:lnTo>
                    <a:lnTo>
                      <a:pt x="474" y="497"/>
                    </a:lnTo>
                    <a:lnTo>
                      <a:pt x="473" y="431"/>
                    </a:lnTo>
                    <a:lnTo>
                      <a:pt x="458" y="368"/>
                    </a:lnTo>
                    <a:lnTo>
                      <a:pt x="428" y="313"/>
                    </a:lnTo>
                    <a:lnTo>
                      <a:pt x="416" y="2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4" name="Freeform 101"/>
              <p:cNvSpPr>
                <a:spLocks/>
              </p:cNvSpPr>
              <p:nvPr/>
            </p:nvSpPr>
            <p:spPr bwMode="auto">
              <a:xfrm>
                <a:off x="27280" y="9306"/>
                <a:ext cx="474" cy="578"/>
              </a:xfrm>
              <a:custGeom>
                <a:avLst/>
                <a:gdLst>
                  <a:gd name="T0" fmla="+- 0 27646 27280"/>
                  <a:gd name="T1" fmla="*/ T0 w 474"/>
                  <a:gd name="T2" fmla="+- 0 9386 9306"/>
                  <a:gd name="T3" fmla="*/ 9386 h 578"/>
                  <a:gd name="T4" fmla="+- 0 27514 27280"/>
                  <a:gd name="T5" fmla="*/ T4 w 474"/>
                  <a:gd name="T6" fmla="+- 0 9386 9306"/>
                  <a:gd name="T7" fmla="*/ 9386 h 578"/>
                  <a:gd name="T8" fmla="+- 0 27536 27280"/>
                  <a:gd name="T9" fmla="*/ T8 w 474"/>
                  <a:gd name="T10" fmla="+- 0 9390 9306"/>
                  <a:gd name="T11" fmla="*/ 9390 h 578"/>
                  <a:gd name="T12" fmla="+- 0 27555 27280"/>
                  <a:gd name="T13" fmla="*/ T12 w 474"/>
                  <a:gd name="T14" fmla="+- 0 9400 9306"/>
                  <a:gd name="T15" fmla="*/ 9400 h 578"/>
                  <a:gd name="T16" fmla="+- 0 27570 27280"/>
                  <a:gd name="T17" fmla="*/ T16 w 474"/>
                  <a:gd name="T18" fmla="+- 0 9416 9306"/>
                  <a:gd name="T19" fmla="*/ 9416 h 578"/>
                  <a:gd name="T20" fmla="+- 0 27580 27280"/>
                  <a:gd name="T21" fmla="*/ T20 w 474"/>
                  <a:gd name="T22" fmla="+- 0 9436 9306"/>
                  <a:gd name="T23" fmla="*/ 9436 h 578"/>
                  <a:gd name="T24" fmla="+- 0 27578 27280"/>
                  <a:gd name="T25" fmla="*/ T24 w 474"/>
                  <a:gd name="T26" fmla="+- 0 9464 9306"/>
                  <a:gd name="T27" fmla="*/ 9464 h 578"/>
                  <a:gd name="T28" fmla="+- 0 27571 27280"/>
                  <a:gd name="T29" fmla="*/ T28 w 474"/>
                  <a:gd name="T30" fmla="+- 0 9486 9306"/>
                  <a:gd name="T31" fmla="*/ 9486 h 578"/>
                  <a:gd name="T32" fmla="+- 0 27560 27280"/>
                  <a:gd name="T33" fmla="*/ T32 w 474"/>
                  <a:gd name="T34" fmla="+- 0 9504 9306"/>
                  <a:gd name="T35" fmla="*/ 9504 h 578"/>
                  <a:gd name="T36" fmla="+- 0 27544 27280"/>
                  <a:gd name="T37" fmla="*/ T36 w 474"/>
                  <a:gd name="T38" fmla="+- 0 9516 9306"/>
                  <a:gd name="T39" fmla="*/ 9516 h 578"/>
                  <a:gd name="T40" fmla="+- 0 27526 27280"/>
                  <a:gd name="T41" fmla="*/ T40 w 474"/>
                  <a:gd name="T42" fmla="+- 0 9522 9306"/>
                  <a:gd name="T43" fmla="*/ 9522 h 578"/>
                  <a:gd name="T44" fmla="+- 0 27647 27280"/>
                  <a:gd name="T45" fmla="*/ T44 w 474"/>
                  <a:gd name="T46" fmla="+- 0 9522 9306"/>
                  <a:gd name="T47" fmla="*/ 9522 h 578"/>
                  <a:gd name="T48" fmla="+- 0 27650 27280"/>
                  <a:gd name="T49" fmla="*/ T48 w 474"/>
                  <a:gd name="T50" fmla="+- 0 9517 9306"/>
                  <a:gd name="T51" fmla="*/ 9517 h 578"/>
                  <a:gd name="T52" fmla="+- 0 27657 27280"/>
                  <a:gd name="T53" fmla="*/ T52 w 474"/>
                  <a:gd name="T54" fmla="+- 0 9498 9306"/>
                  <a:gd name="T55" fmla="*/ 9498 h 578"/>
                  <a:gd name="T56" fmla="+- 0 27661 27280"/>
                  <a:gd name="T57" fmla="*/ T56 w 474"/>
                  <a:gd name="T58" fmla="+- 0 9478 9306"/>
                  <a:gd name="T59" fmla="*/ 9478 h 578"/>
                  <a:gd name="T60" fmla="+- 0 27663 27280"/>
                  <a:gd name="T61" fmla="*/ T60 w 474"/>
                  <a:gd name="T62" fmla="+- 0 9457 9306"/>
                  <a:gd name="T63" fmla="*/ 9457 h 578"/>
                  <a:gd name="T64" fmla="+- 0 27661 27280"/>
                  <a:gd name="T65" fmla="*/ T64 w 474"/>
                  <a:gd name="T66" fmla="+- 0 9433 9306"/>
                  <a:gd name="T67" fmla="*/ 9433 h 578"/>
                  <a:gd name="T68" fmla="+- 0 27656 27280"/>
                  <a:gd name="T69" fmla="*/ T68 w 474"/>
                  <a:gd name="T70" fmla="+- 0 9411 9306"/>
                  <a:gd name="T71" fmla="*/ 9411 h 578"/>
                  <a:gd name="T72" fmla="+- 0 27648 27280"/>
                  <a:gd name="T73" fmla="*/ T72 w 474"/>
                  <a:gd name="T74" fmla="+- 0 9391 9306"/>
                  <a:gd name="T75" fmla="*/ 9391 h 578"/>
                  <a:gd name="T76" fmla="+- 0 27646 27280"/>
                  <a:gd name="T77" fmla="*/ T76 w 474"/>
                  <a:gd name="T78" fmla="+- 0 9386 9306"/>
                  <a:gd name="T79" fmla="*/ 9386 h 5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474" h="578">
                    <a:moveTo>
                      <a:pt x="366" y="80"/>
                    </a:moveTo>
                    <a:lnTo>
                      <a:pt x="234" y="80"/>
                    </a:lnTo>
                    <a:lnTo>
                      <a:pt x="256" y="84"/>
                    </a:lnTo>
                    <a:lnTo>
                      <a:pt x="275" y="94"/>
                    </a:lnTo>
                    <a:lnTo>
                      <a:pt x="290" y="110"/>
                    </a:lnTo>
                    <a:lnTo>
                      <a:pt x="300" y="130"/>
                    </a:lnTo>
                    <a:lnTo>
                      <a:pt x="298" y="158"/>
                    </a:lnTo>
                    <a:lnTo>
                      <a:pt x="291" y="180"/>
                    </a:lnTo>
                    <a:lnTo>
                      <a:pt x="280" y="198"/>
                    </a:lnTo>
                    <a:lnTo>
                      <a:pt x="264" y="210"/>
                    </a:lnTo>
                    <a:lnTo>
                      <a:pt x="246" y="216"/>
                    </a:lnTo>
                    <a:lnTo>
                      <a:pt x="367" y="216"/>
                    </a:lnTo>
                    <a:lnTo>
                      <a:pt x="370" y="211"/>
                    </a:lnTo>
                    <a:lnTo>
                      <a:pt x="377" y="192"/>
                    </a:lnTo>
                    <a:lnTo>
                      <a:pt x="381" y="172"/>
                    </a:lnTo>
                    <a:lnTo>
                      <a:pt x="383" y="151"/>
                    </a:lnTo>
                    <a:lnTo>
                      <a:pt x="381" y="127"/>
                    </a:lnTo>
                    <a:lnTo>
                      <a:pt x="376" y="105"/>
                    </a:lnTo>
                    <a:lnTo>
                      <a:pt x="368" y="85"/>
                    </a:lnTo>
                    <a:lnTo>
                      <a:pt x="366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37" name="Group 102"/>
            <p:cNvGrpSpPr>
              <a:grpSpLocks/>
            </p:cNvGrpSpPr>
            <p:nvPr/>
          </p:nvGrpSpPr>
          <p:grpSpPr bwMode="auto">
            <a:xfrm>
              <a:off x="8832578" y="3153382"/>
              <a:ext cx="408933" cy="384131"/>
              <a:chOff x="26575" y="8906"/>
              <a:chExt cx="644" cy="605"/>
            </a:xfrm>
          </p:grpSpPr>
          <p:sp>
            <p:nvSpPr>
              <p:cNvPr id="1120" name="Freeform 103"/>
              <p:cNvSpPr>
                <a:spLocks/>
              </p:cNvSpPr>
              <p:nvPr/>
            </p:nvSpPr>
            <p:spPr bwMode="auto">
              <a:xfrm>
                <a:off x="26575" y="8906"/>
                <a:ext cx="644" cy="605"/>
              </a:xfrm>
              <a:custGeom>
                <a:avLst/>
                <a:gdLst>
                  <a:gd name="T0" fmla="+- 0 26938 26575"/>
                  <a:gd name="T1" fmla="*/ T0 w 644"/>
                  <a:gd name="T2" fmla="+- 0 8906 8906"/>
                  <a:gd name="T3" fmla="*/ 8906 h 605"/>
                  <a:gd name="T4" fmla="+- 0 26857 26575"/>
                  <a:gd name="T5" fmla="*/ T4 w 644"/>
                  <a:gd name="T6" fmla="+- 0 8906 8906"/>
                  <a:gd name="T7" fmla="*/ 8906 h 605"/>
                  <a:gd name="T8" fmla="+- 0 26857 26575"/>
                  <a:gd name="T9" fmla="*/ T8 w 644"/>
                  <a:gd name="T10" fmla="+- 0 9172 8906"/>
                  <a:gd name="T11" fmla="*/ 9172 h 605"/>
                  <a:gd name="T12" fmla="+- 0 26575 26575"/>
                  <a:gd name="T13" fmla="*/ T12 w 644"/>
                  <a:gd name="T14" fmla="+- 0 9453 8906"/>
                  <a:gd name="T15" fmla="*/ 9453 h 605"/>
                  <a:gd name="T16" fmla="+- 0 26632 26575"/>
                  <a:gd name="T17" fmla="*/ T16 w 644"/>
                  <a:gd name="T18" fmla="+- 0 9510 8906"/>
                  <a:gd name="T19" fmla="*/ 9510 h 605"/>
                  <a:gd name="T20" fmla="+- 0 26897 26575"/>
                  <a:gd name="T21" fmla="*/ T20 w 644"/>
                  <a:gd name="T22" fmla="+- 0 9246 8906"/>
                  <a:gd name="T23" fmla="*/ 9246 h 605"/>
                  <a:gd name="T24" fmla="+- 0 27011 26575"/>
                  <a:gd name="T25" fmla="*/ T24 w 644"/>
                  <a:gd name="T26" fmla="+- 0 9246 8906"/>
                  <a:gd name="T27" fmla="*/ 9246 h 605"/>
                  <a:gd name="T28" fmla="+- 0 26938 26575"/>
                  <a:gd name="T29" fmla="*/ T28 w 644"/>
                  <a:gd name="T30" fmla="+- 0 9172 8906"/>
                  <a:gd name="T31" fmla="*/ 9172 h 605"/>
                  <a:gd name="T32" fmla="+- 0 26938 26575"/>
                  <a:gd name="T33" fmla="*/ T32 w 644"/>
                  <a:gd name="T34" fmla="+- 0 8906 8906"/>
                  <a:gd name="T35" fmla="*/ 8906 h 6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44" h="605">
                    <a:moveTo>
                      <a:pt x="363" y="0"/>
                    </a:moveTo>
                    <a:lnTo>
                      <a:pt x="282" y="0"/>
                    </a:lnTo>
                    <a:lnTo>
                      <a:pt x="282" y="266"/>
                    </a:lnTo>
                    <a:lnTo>
                      <a:pt x="0" y="547"/>
                    </a:lnTo>
                    <a:lnTo>
                      <a:pt x="57" y="604"/>
                    </a:lnTo>
                    <a:lnTo>
                      <a:pt x="322" y="340"/>
                    </a:lnTo>
                    <a:lnTo>
                      <a:pt x="436" y="340"/>
                    </a:lnTo>
                    <a:lnTo>
                      <a:pt x="363" y="266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1" name="Freeform 104"/>
              <p:cNvSpPr>
                <a:spLocks/>
              </p:cNvSpPr>
              <p:nvPr/>
            </p:nvSpPr>
            <p:spPr bwMode="auto">
              <a:xfrm>
                <a:off x="26575" y="8906"/>
                <a:ext cx="644" cy="605"/>
              </a:xfrm>
              <a:custGeom>
                <a:avLst/>
                <a:gdLst>
                  <a:gd name="T0" fmla="+- 0 27011 26575"/>
                  <a:gd name="T1" fmla="*/ T0 w 644"/>
                  <a:gd name="T2" fmla="+- 0 9246 8906"/>
                  <a:gd name="T3" fmla="*/ 9246 h 605"/>
                  <a:gd name="T4" fmla="+- 0 26897 26575"/>
                  <a:gd name="T5" fmla="*/ T4 w 644"/>
                  <a:gd name="T6" fmla="+- 0 9246 8906"/>
                  <a:gd name="T7" fmla="*/ 9246 h 605"/>
                  <a:gd name="T8" fmla="+- 0 27162 26575"/>
                  <a:gd name="T9" fmla="*/ T8 w 644"/>
                  <a:gd name="T10" fmla="+- 0 9510 8906"/>
                  <a:gd name="T11" fmla="*/ 9510 h 605"/>
                  <a:gd name="T12" fmla="+- 0 27219 26575"/>
                  <a:gd name="T13" fmla="*/ T12 w 644"/>
                  <a:gd name="T14" fmla="+- 0 9453 8906"/>
                  <a:gd name="T15" fmla="*/ 9453 h 605"/>
                  <a:gd name="T16" fmla="+- 0 27011 26575"/>
                  <a:gd name="T17" fmla="*/ T16 w 644"/>
                  <a:gd name="T18" fmla="+- 0 9246 8906"/>
                  <a:gd name="T19" fmla="*/ 9246 h 6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44" h="605">
                    <a:moveTo>
                      <a:pt x="436" y="340"/>
                    </a:moveTo>
                    <a:lnTo>
                      <a:pt x="322" y="340"/>
                    </a:lnTo>
                    <a:lnTo>
                      <a:pt x="587" y="604"/>
                    </a:lnTo>
                    <a:lnTo>
                      <a:pt x="644" y="547"/>
                    </a:lnTo>
                    <a:lnTo>
                      <a:pt x="436" y="3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99" name="Group 1098"/>
          <p:cNvGrpSpPr/>
          <p:nvPr/>
        </p:nvGrpSpPr>
        <p:grpSpPr>
          <a:xfrm>
            <a:off x="6010049" y="2808980"/>
            <a:ext cx="1280139" cy="702229"/>
            <a:chOff x="6375169" y="1924164"/>
            <a:chExt cx="1280139" cy="702229"/>
          </a:xfrm>
        </p:grpSpPr>
        <p:grpSp>
          <p:nvGrpSpPr>
            <p:cNvPr id="1038" name="Group 106"/>
            <p:cNvGrpSpPr>
              <a:grpSpLocks/>
            </p:cNvGrpSpPr>
            <p:nvPr/>
          </p:nvGrpSpPr>
          <p:grpSpPr bwMode="auto">
            <a:xfrm>
              <a:off x="6375169" y="2326708"/>
              <a:ext cx="154937" cy="299685"/>
              <a:chOff x="22705" y="7604"/>
              <a:chExt cx="244" cy="472"/>
            </a:xfrm>
          </p:grpSpPr>
          <p:sp>
            <p:nvSpPr>
              <p:cNvPr id="1055" name="Freeform 107"/>
              <p:cNvSpPr>
                <a:spLocks/>
              </p:cNvSpPr>
              <p:nvPr/>
            </p:nvSpPr>
            <p:spPr bwMode="auto">
              <a:xfrm>
                <a:off x="22705" y="7604"/>
                <a:ext cx="244" cy="472"/>
              </a:xfrm>
              <a:custGeom>
                <a:avLst/>
                <a:gdLst>
                  <a:gd name="T0" fmla="+- 0 22705 22705"/>
                  <a:gd name="T1" fmla="*/ T0 w 244"/>
                  <a:gd name="T2" fmla="+- 0 8076 7604"/>
                  <a:gd name="T3" fmla="*/ 8076 h 472"/>
                  <a:gd name="T4" fmla="+- 0 22948 22705"/>
                  <a:gd name="T5" fmla="*/ T4 w 244"/>
                  <a:gd name="T6" fmla="+- 0 8076 7604"/>
                  <a:gd name="T7" fmla="*/ 8076 h 472"/>
                  <a:gd name="T8" fmla="+- 0 22948 22705"/>
                  <a:gd name="T9" fmla="*/ T8 w 244"/>
                  <a:gd name="T10" fmla="+- 0 7604 7604"/>
                  <a:gd name="T11" fmla="*/ 7604 h 472"/>
                  <a:gd name="T12" fmla="+- 0 22705 22705"/>
                  <a:gd name="T13" fmla="*/ T12 w 244"/>
                  <a:gd name="T14" fmla="+- 0 7604 7604"/>
                  <a:gd name="T15" fmla="*/ 7604 h 472"/>
                  <a:gd name="T16" fmla="+- 0 22705 22705"/>
                  <a:gd name="T17" fmla="*/ T16 w 244"/>
                  <a:gd name="T18" fmla="+- 0 8076 7604"/>
                  <a:gd name="T19" fmla="*/ 8076 h 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4" h="472">
                    <a:moveTo>
                      <a:pt x="0" y="472"/>
                    </a:moveTo>
                    <a:lnTo>
                      <a:pt x="243" y="472"/>
                    </a:lnTo>
                    <a:lnTo>
                      <a:pt x="243" y="0"/>
                    </a:lnTo>
                    <a:lnTo>
                      <a:pt x="0" y="0"/>
                    </a:lnTo>
                    <a:lnTo>
                      <a:pt x="0" y="4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39" name="Group 108"/>
            <p:cNvGrpSpPr>
              <a:grpSpLocks/>
            </p:cNvGrpSpPr>
            <p:nvPr/>
          </p:nvGrpSpPr>
          <p:grpSpPr bwMode="auto">
            <a:xfrm>
              <a:off x="6375169" y="2195913"/>
              <a:ext cx="585460" cy="130795"/>
              <a:chOff x="22705" y="7398"/>
              <a:chExt cx="922" cy="206"/>
            </a:xfrm>
          </p:grpSpPr>
          <p:sp>
            <p:nvSpPr>
              <p:cNvPr id="1054" name="Freeform 109"/>
              <p:cNvSpPr>
                <a:spLocks/>
              </p:cNvSpPr>
              <p:nvPr/>
            </p:nvSpPr>
            <p:spPr bwMode="auto">
              <a:xfrm>
                <a:off x="22705" y="7398"/>
                <a:ext cx="922" cy="206"/>
              </a:xfrm>
              <a:custGeom>
                <a:avLst/>
                <a:gdLst>
                  <a:gd name="T0" fmla="+- 0 22705 22705"/>
                  <a:gd name="T1" fmla="*/ T0 w 922"/>
                  <a:gd name="T2" fmla="+- 0 7604 7398"/>
                  <a:gd name="T3" fmla="*/ 7604 h 206"/>
                  <a:gd name="T4" fmla="+- 0 23626 22705"/>
                  <a:gd name="T5" fmla="*/ T4 w 922"/>
                  <a:gd name="T6" fmla="+- 0 7604 7398"/>
                  <a:gd name="T7" fmla="*/ 7604 h 206"/>
                  <a:gd name="T8" fmla="+- 0 23626 22705"/>
                  <a:gd name="T9" fmla="*/ T8 w 922"/>
                  <a:gd name="T10" fmla="+- 0 7398 7398"/>
                  <a:gd name="T11" fmla="*/ 7398 h 206"/>
                  <a:gd name="T12" fmla="+- 0 22705 22705"/>
                  <a:gd name="T13" fmla="*/ T12 w 922"/>
                  <a:gd name="T14" fmla="+- 0 7398 7398"/>
                  <a:gd name="T15" fmla="*/ 7398 h 206"/>
                  <a:gd name="T16" fmla="+- 0 22705 22705"/>
                  <a:gd name="T17" fmla="*/ T16 w 922"/>
                  <a:gd name="T18" fmla="+- 0 7604 7398"/>
                  <a:gd name="T19" fmla="*/ 7604 h 2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2" h="206">
                    <a:moveTo>
                      <a:pt x="0" y="206"/>
                    </a:moveTo>
                    <a:lnTo>
                      <a:pt x="921" y="206"/>
                    </a:lnTo>
                    <a:lnTo>
                      <a:pt x="921" y="0"/>
                    </a:lnTo>
                    <a:lnTo>
                      <a:pt x="0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40" name="Group 110"/>
            <p:cNvGrpSpPr>
              <a:grpSpLocks/>
            </p:cNvGrpSpPr>
            <p:nvPr/>
          </p:nvGrpSpPr>
          <p:grpSpPr bwMode="auto">
            <a:xfrm>
              <a:off x="6375169" y="1924799"/>
              <a:ext cx="154937" cy="271749"/>
              <a:chOff x="22705" y="6970"/>
              <a:chExt cx="244" cy="428"/>
            </a:xfrm>
          </p:grpSpPr>
          <p:sp>
            <p:nvSpPr>
              <p:cNvPr id="1053" name="Freeform 111"/>
              <p:cNvSpPr>
                <a:spLocks/>
              </p:cNvSpPr>
              <p:nvPr/>
            </p:nvSpPr>
            <p:spPr bwMode="auto">
              <a:xfrm>
                <a:off x="22705" y="6970"/>
                <a:ext cx="244" cy="428"/>
              </a:xfrm>
              <a:custGeom>
                <a:avLst/>
                <a:gdLst>
                  <a:gd name="T0" fmla="+- 0 22705 22705"/>
                  <a:gd name="T1" fmla="*/ T0 w 244"/>
                  <a:gd name="T2" fmla="+- 0 7398 6970"/>
                  <a:gd name="T3" fmla="*/ 7398 h 428"/>
                  <a:gd name="T4" fmla="+- 0 22948 22705"/>
                  <a:gd name="T5" fmla="*/ T4 w 244"/>
                  <a:gd name="T6" fmla="+- 0 7398 6970"/>
                  <a:gd name="T7" fmla="*/ 7398 h 428"/>
                  <a:gd name="T8" fmla="+- 0 22948 22705"/>
                  <a:gd name="T9" fmla="*/ T8 w 244"/>
                  <a:gd name="T10" fmla="+- 0 6970 6970"/>
                  <a:gd name="T11" fmla="*/ 6970 h 428"/>
                  <a:gd name="T12" fmla="+- 0 22705 22705"/>
                  <a:gd name="T13" fmla="*/ T12 w 244"/>
                  <a:gd name="T14" fmla="+- 0 6970 6970"/>
                  <a:gd name="T15" fmla="*/ 6970 h 428"/>
                  <a:gd name="T16" fmla="+- 0 22705 22705"/>
                  <a:gd name="T17" fmla="*/ T16 w 244"/>
                  <a:gd name="T18" fmla="+- 0 7398 6970"/>
                  <a:gd name="T19" fmla="*/ 7398 h 4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4" h="428">
                    <a:moveTo>
                      <a:pt x="0" y="428"/>
                    </a:moveTo>
                    <a:lnTo>
                      <a:pt x="243" y="428"/>
                    </a:lnTo>
                    <a:lnTo>
                      <a:pt x="243" y="0"/>
                    </a:lnTo>
                    <a:lnTo>
                      <a:pt x="0" y="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41" name="Group 112"/>
            <p:cNvGrpSpPr>
              <a:grpSpLocks/>
            </p:cNvGrpSpPr>
            <p:nvPr/>
          </p:nvGrpSpPr>
          <p:grpSpPr bwMode="auto">
            <a:xfrm>
              <a:off x="6805692" y="2326073"/>
              <a:ext cx="154937" cy="300320"/>
              <a:chOff x="23383" y="7603"/>
              <a:chExt cx="244" cy="473"/>
            </a:xfrm>
          </p:grpSpPr>
          <p:sp>
            <p:nvSpPr>
              <p:cNvPr id="1052" name="Freeform 113"/>
              <p:cNvSpPr>
                <a:spLocks/>
              </p:cNvSpPr>
              <p:nvPr/>
            </p:nvSpPr>
            <p:spPr bwMode="auto">
              <a:xfrm>
                <a:off x="23383" y="7603"/>
                <a:ext cx="244" cy="473"/>
              </a:xfrm>
              <a:custGeom>
                <a:avLst/>
                <a:gdLst>
                  <a:gd name="T0" fmla="+- 0 23626 23383"/>
                  <a:gd name="T1" fmla="*/ T0 w 244"/>
                  <a:gd name="T2" fmla="+- 0 7603 7603"/>
                  <a:gd name="T3" fmla="*/ 7603 h 473"/>
                  <a:gd name="T4" fmla="+- 0 23383 23383"/>
                  <a:gd name="T5" fmla="*/ T4 w 244"/>
                  <a:gd name="T6" fmla="+- 0 7603 7603"/>
                  <a:gd name="T7" fmla="*/ 7603 h 473"/>
                  <a:gd name="T8" fmla="+- 0 23383 23383"/>
                  <a:gd name="T9" fmla="*/ T8 w 244"/>
                  <a:gd name="T10" fmla="+- 0 8075 7603"/>
                  <a:gd name="T11" fmla="*/ 8075 h 473"/>
                  <a:gd name="T12" fmla="+- 0 23626 23383"/>
                  <a:gd name="T13" fmla="*/ T12 w 244"/>
                  <a:gd name="T14" fmla="+- 0 8075 7603"/>
                  <a:gd name="T15" fmla="*/ 8075 h 473"/>
                  <a:gd name="T16" fmla="+- 0 23626 23383"/>
                  <a:gd name="T17" fmla="*/ T16 w 244"/>
                  <a:gd name="T18" fmla="+- 0 7603 7603"/>
                  <a:gd name="T19" fmla="*/ 7603 h 4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4" h="473">
                    <a:moveTo>
                      <a:pt x="243" y="0"/>
                    </a:moveTo>
                    <a:lnTo>
                      <a:pt x="0" y="0"/>
                    </a:lnTo>
                    <a:lnTo>
                      <a:pt x="0" y="472"/>
                    </a:lnTo>
                    <a:lnTo>
                      <a:pt x="243" y="472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42" name="Group 114"/>
            <p:cNvGrpSpPr>
              <a:grpSpLocks/>
            </p:cNvGrpSpPr>
            <p:nvPr/>
          </p:nvGrpSpPr>
          <p:grpSpPr bwMode="auto">
            <a:xfrm>
              <a:off x="6805692" y="1924164"/>
              <a:ext cx="154937" cy="272384"/>
              <a:chOff x="23383" y="6970"/>
              <a:chExt cx="244" cy="429"/>
            </a:xfrm>
          </p:grpSpPr>
          <p:sp>
            <p:nvSpPr>
              <p:cNvPr id="1051" name="Freeform 115"/>
              <p:cNvSpPr>
                <a:spLocks/>
              </p:cNvSpPr>
              <p:nvPr/>
            </p:nvSpPr>
            <p:spPr bwMode="auto">
              <a:xfrm>
                <a:off x="23383" y="6970"/>
                <a:ext cx="244" cy="429"/>
              </a:xfrm>
              <a:custGeom>
                <a:avLst/>
                <a:gdLst>
                  <a:gd name="T0" fmla="+- 0 23626 23383"/>
                  <a:gd name="T1" fmla="*/ T0 w 244"/>
                  <a:gd name="T2" fmla="+- 0 6970 6970"/>
                  <a:gd name="T3" fmla="*/ 6970 h 429"/>
                  <a:gd name="T4" fmla="+- 0 23383 23383"/>
                  <a:gd name="T5" fmla="*/ T4 w 244"/>
                  <a:gd name="T6" fmla="+- 0 6970 6970"/>
                  <a:gd name="T7" fmla="*/ 6970 h 429"/>
                  <a:gd name="T8" fmla="+- 0 23383 23383"/>
                  <a:gd name="T9" fmla="*/ T8 w 244"/>
                  <a:gd name="T10" fmla="+- 0 7399 6970"/>
                  <a:gd name="T11" fmla="*/ 7399 h 429"/>
                  <a:gd name="T12" fmla="+- 0 23626 23383"/>
                  <a:gd name="T13" fmla="*/ T12 w 244"/>
                  <a:gd name="T14" fmla="+- 0 7399 6970"/>
                  <a:gd name="T15" fmla="*/ 7399 h 429"/>
                  <a:gd name="T16" fmla="+- 0 23626 23383"/>
                  <a:gd name="T17" fmla="*/ T16 w 244"/>
                  <a:gd name="T18" fmla="+- 0 6970 6970"/>
                  <a:gd name="T19" fmla="*/ 6970 h 4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4" h="429">
                    <a:moveTo>
                      <a:pt x="243" y="0"/>
                    </a:moveTo>
                    <a:lnTo>
                      <a:pt x="0" y="0"/>
                    </a:lnTo>
                    <a:lnTo>
                      <a:pt x="0" y="429"/>
                    </a:lnTo>
                    <a:lnTo>
                      <a:pt x="243" y="429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43" name="Group 116"/>
            <p:cNvGrpSpPr>
              <a:grpSpLocks/>
            </p:cNvGrpSpPr>
            <p:nvPr/>
          </p:nvGrpSpPr>
          <p:grpSpPr bwMode="auto">
            <a:xfrm>
              <a:off x="7104772" y="1924164"/>
              <a:ext cx="550536" cy="702229"/>
              <a:chOff x="23854" y="6970"/>
              <a:chExt cx="867" cy="1106"/>
            </a:xfrm>
          </p:grpSpPr>
          <p:sp>
            <p:nvSpPr>
              <p:cNvPr id="1048" name="Freeform 117"/>
              <p:cNvSpPr>
                <a:spLocks/>
              </p:cNvSpPr>
              <p:nvPr/>
            </p:nvSpPr>
            <p:spPr bwMode="auto">
              <a:xfrm>
                <a:off x="23854" y="6970"/>
                <a:ext cx="867" cy="1106"/>
              </a:xfrm>
              <a:custGeom>
                <a:avLst/>
                <a:gdLst>
                  <a:gd name="T0" fmla="+- 0 24269 23854"/>
                  <a:gd name="T1" fmla="*/ T0 w 867"/>
                  <a:gd name="T2" fmla="+- 0 6970 6970"/>
                  <a:gd name="T3" fmla="*/ 6970 h 1106"/>
                  <a:gd name="T4" fmla="+- 0 23854 23854"/>
                  <a:gd name="T5" fmla="*/ T4 w 867"/>
                  <a:gd name="T6" fmla="+- 0 6970 6970"/>
                  <a:gd name="T7" fmla="*/ 6970 h 1106"/>
                  <a:gd name="T8" fmla="+- 0 23854 23854"/>
                  <a:gd name="T9" fmla="*/ T8 w 867"/>
                  <a:gd name="T10" fmla="+- 0 8075 6970"/>
                  <a:gd name="T11" fmla="*/ 8075 h 1106"/>
                  <a:gd name="T12" fmla="+- 0 24093 23854"/>
                  <a:gd name="T13" fmla="*/ T12 w 867"/>
                  <a:gd name="T14" fmla="+- 0 8075 6970"/>
                  <a:gd name="T15" fmla="*/ 8075 h 1106"/>
                  <a:gd name="T16" fmla="+- 0 24093 23854"/>
                  <a:gd name="T17" fmla="*/ T16 w 867"/>
                  <a:gd name="T18" fmla="+- 0 7659 6970"/>
                  <a:gd name="T19" fmla="*/ 7659 h 1106"/>
                  <a:gd name="T20" fmla="+- 0 24504 23854"/>
                  <a:gd name="T21" fmla="*/ T20 w 867"/>
                  <a:gd name="T22" fmla="+- 0 7659 6970"/>
                  <a:gd name="T23" fmla="*/ 7659 h 1106"/>
                  <a:gd name="T24" fmla="+- 0 24486 23854"/>
                  <a:gd name="T25" fmla="*/ T24 w 867"/>
                  <a:gd name="T26" fmla="+- 0 7624 6970"/>
                  <a:gd name="T27" fmla="*/ 7624 h 1106"/>
                  <a:gd name="T28" fmla="+- 0 24507 23854"/>
                  <a:gd name="T29" fmla="*/ T28 w 867"/>
                  <a:gd name="T30" fmla="+- 0 7616 6970"/>
                  <a:gd name="T31" fmla="*/ 7616 h 1106"/>
                  <a:gd name="T32" fmla="+- 0 24528 23854"/>
                  <a:gd name="T33" fmla="*/ T32 w 867"/>
                  <a:gd name="T34" fmla="+- 0 7607 6970"/>
                  <a:gd name="T35" fmla="*/ 7607 h 1106"/>
                  <a:gd name="T36" fmla="+- 0 24583 23854"/>
                  <a:gd name="T37" fmla="*/ T36 w 867"/>
                  <a:gd name="T38" fmla="+- 0 7576 6970"/>
                  <a:gd name="T39" fmla="*/ 7576 h 1106"/>
                  <a:gd name="T40" fmla="+- 0 24629 23854"/>
                  <a:gd name="T41" fmla="*/ T40 w 867"/>
                  <a:gd name="T42" fmla="+- 0 7537 6970"/>
                  <a:gd name="T43" fmla="*/ 7537 h 1106"/>
                  <a:gd name="T44" fmla="+- 0 24673 23854"/>
                  <a:gd name="T45" fmla="*/ T44 w 867"/>
                  <a:gd name="T46" fmla="+- 0 7471 6970"/>
                  <a:gd name="T47" fmla="*/ 7471 h 1106"/>
                  <a:gd name="T48" fmla="+- 0 24673 23854"/>
                  <a:gd name="T49" fmla="*/ T48 w 867"/>
                  <a:gd name="T50" fmla="+- 0 7470 6970"/>
                  <a:gd name="T51" fmla="*/ 7470 h 1106"/>
                  <a:gd name="T52" fmla="+- 0 24093 23854"/>
                  <a:gd name="T53" fmla="*/ T52 w 867"/>
                  <a:gd name="T54" fmla="+- 0 7470 6970"/>
                  <a:gd name="T55" fmla="*/ 7470 h 1106"/>
                  <a:gd name="T56" fmla="+- 0 24093 23854"/>
                  <a:gd name="T57" fmla="*/ T56 w 867"/>
                  <a:gd name="T58" fmla="+- 0 7169 6970"/>
                  <a:gd name="T59" fmla="*/ 7169 h 1106"/>
                  <a:gd name="T60" fmla="+- 0 24680 23854"/>
                  <a:gd name="T61" fmla="*/ T60 w 867"/>
                  <a:gd name="T62" fmla="+- 0 7169 6970"/>
                  <a:gd name="T63" fmla="*/ 7169 h 1106"/>
                  <a:gd name="T64" fmla="+- 0 24675 23854"/>
                  <a:gd name="T65" fmla="*/ T64 w 867"/>
                  <a:gd name="T66" fmla="+- 0 7155 6970"/>
                  <a:gd name="T67" fmla="*/ 7155 h 1106"/>
                  <a:gd name="T68" fmla="+- 0 24629 23854"/>
                  <a:gd name="T69" fmla="*/ T68 w 867"/>
                  <a:gd name="T70" fmla="+- 0 7086 6970"/>
                  <a:gd name="T71" fmla="*/ 7086 h 1106"/>
                  <a:gd name="T72" fmla="+- 0 24565 23854"/>
                  <a:gd name="T73" fmla="*/ T72 w 867"/>
                  <a:gd name="T74" fmla="+- 0 7033 6970"/>
                  <a:gd name="T75" fmla="*/ 7033 h 1106"/>
                  <a:gd name="T76" fmla="+- 0 24483 23854"/>
                  <a:gd name="T77" fmla="*/ T76 w 867"/>
                  <a:gd name="T78" fmla="+- 0 6997 6970"/>
                  <a:gd name="T79" fmla="*/ 6997 h 1106"/>
                  <a:gd name="T80" fmla="+- 0 24419 23854"/>
                  <a:gd name="T81" fmla="*/ T80 w 867"/>
                  <a:gd name="T82" fmla="+- 0 6982 6970"/>
                  <a:gd name="T83" fmla="*/ 6982 h 1106"/>
                  <a:gd name="T84" fmla="+- 0 24348 23854"/>
                  <a:gd name="T85" fmla="*/ T84 w 867"/>
                  <a:gd name="T86" fmla="+- 0 6973 6970"/>
                  <a:gd name="T87" fmla="*/ 6973 h 1106"/>
                  <a:gd name="T88" fmla="+- 0 24309 23854"/>
                  <a:gd name="T89" fmla="*/ T88 w 867"/>
                  <a:gd name="T90" fmla="+- 0 6971 6970"/>
                  <a:gd name="T91" fmla="*/ 6971 h 1106"/>
                  <a:gd name="T92" fmla="+- 0 24269 23854"/>
                  <a:gd name="T93" fmla="*/ T92 w 867"/>
                  <a:gd name="T94" fmla="+- 0 6970 6970"/>
                  <a:gd name="T95" fmla="*/ 6970 h 1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867" h="1106">
                    <a:moveTo>
                      <a:pt x="415" y="0"/>
                    </a:moveTo>
                    <a:lnTo>
                      <a:pt x="0" y="0"/>
                    </a:lnTo>
                    <a:lnTo>
                      <a:pt x="0" y="1105"/>
                    </a:lnTo>
                    <a:lnTo>
                      <a:pt x="239" y="1105"/>
                    </a:lnTo>
                    <a:lnTo>
                      <a:pt x="239" y="689"/>
                    </a:lnTo>
                    <a:lnTo>
                      <a:pt x="650" y="689"/>
                    </a:lnTo>
                    <a:lnTo>
                      <a:pt x="632" y="654"/>
                    </a:lnTo>
                    <a:lnTo>
                      <a:pt x="653" y="646"/>
                    </a:lnTo>
                    <a:lnTo>
                      <a:pt x="674" y="637"/>
                    </a:lnTo>
                    <a:lnTo>
                      <a:pt x="729" y="606"/>
                    </a:lnTo>
                    <a:lnTo>
                      <a:pt x="775" y="567"/>
                    </a:lnTo>
                    <a:lnTo>
                      <a:pt x="819" y="501"/>
                    </a:lnTo>
                    <a:lnTo>
                      <a:pt x="819" y="500"/>
                    </a:lnTo>
                    <a:lnTo>
                      <a:pt x="239" y="500"/>
                    </a:lnTo>
                    <a:lnTo>
                      <a:pt x="239" y="199"/>
                    </a:lnTo>
                    <a:lnTo>
                      <a:pt x="826" y="199"/>
                    </a:lnTo>
                    <a:lnTo>
                      <a:pt x="821" y="185"/>
                    </a:lnTo>
                    <a:lnTo>
                      <a:pt x="775" y="116"/>
                    </a:lnTo>
                    <a:lnTo>
                      <a:pt x="711" y="63"/>
                    </a:lnTo>
                    <a:lnTo>
                      <a:pt x="629" y="27"/>
                    </a:lnTo>
                    <a:lnTo>
                      <a:pt x="565" y="12"/>
                    </a:lnTo>
                    <a:lnTo>
                      <a:pt x="494" y="3"/>
                    </a:lnTo>
                    <a:lnTo>
                      <a:pt x="455" y="1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9" name="Freeform 118"/>
              <p:cNvSpPr>
                <a:spLocks/>
              </p:cNvSpPr>
              <p:nvPr/>
            </p:nvSpPr>
            <p:spPr bwMode="auto">
              <a:xfrm>
                <a:off x="23854" y="6970"/>
                <a:ext cx="867" cy="1106"/>
              </a:xfrm>
              <a:custGeom>
                <a:avLst/>
                <a:gdLst>
                  <a:gd name="T0" fmla="+- 0 24504 23854"/>
                  <a:gd name="T1" fmla="*/ T0 w 867"/>
                  <a:gd name="T2" fmla="+- 0 7659 6970"/>
                  <a:gd name="T3" fmla="*/ 7659 h 1106"/>
                  <a:gd name="T4" fmla="+- 0 24234 23854"/>
                  <a:gd name="T5" fmla="*/ T4 w 867"/>
                  <a:gd name="T6" fmla="+- 0 7659 6970"/>
                  <a:gd name="T7" fmla="*/ 7659 h 1106"/>
                  <a:gd name="T8" fmla="+- 0 24464 23854"/>
                  <a:gd name="T9" fmla="*/ T8 w 867"/>
                  <a:gd name="T10" fmla="+- 0 8075 6970"/>
                  <a:gd name="T11" fmla="*/ 8075 h 1106"/>
                  <a:gd name="T12" fmla="+- 0 24721 23854"/>
                  <a:gd name="T13" fmla="*/ T12 w 867"/>
                  <a:gd name="T14" fmla="+- 0 8075 6970"/>
                  <a:gd name="T15" fmla="*/ 8075 h 1106"/>
                  <a:gd name="T16" fmla="+- 0 24504 23854"/>
                  <a:gd name="T17" fmla="*/ T16 w 867"/>
                  <a:gd name="T18" fmla="+- 0 7659 6970"/>
                  <a:gd name="T19" fmla="*/ 7659 h 1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7" h="1106">
                    <a:moveTo>
                      <a:pt x="650" y="689"/>
                    </a:moveTo>
                    <a:lnTo>
                      <a:pt x="380" y="689"/>
                    </a:lnTo>
                    <a:lnTo>
                      <a:pt x="610" y="1105"/>
                    </a:lnTo>
                    <a:lnTo>
                      <a:pt x="867" y="1105"/>
                    </a:lnTo>
                    <a:lnTo>
                      <a:pt x="650" y="6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0" name="Freeform 119"/>
              <p:cNvSpPr>
                <a:spLocks/>
              </p:cNvSpPr>
              <p:nvPr/>
            </p:nvSpPr>
            <p:spPr bwMode="auto">
              <a:xfrm>
                <a:off x="23854" y="6970"/>
                <a:ext cx="867" cy="1106"/>
              </a:xfrm>
              <a:custGeom>
                <a:avLst/>
                <a:gdLst>
                  <a:gd name="T0" fmla="+- 0 24680 23854"/>
                  <a:gd name="T1" fmla="*/ T0 w 867"/>
                  <a:gd name="T2" fmla="+- 0 7169 6970"/>
                  <a:gd name="T3" fmla="*/ 7169 h 1106"/>
                  <a:gd name="T4" fmla="+- 0 24093 23854"/>
                  <a:gd name="T5" fmla="*/ T4 w 867"/>
                  <a:gd name="T6" fmla="+- 0 7169 6970"/>
                  <a:gd name="T7" fmla="*/ 7169 h 1106"/>
                  <a:gd name="T8" fmla="+- 0 24274 23854"/>
                  <a:gd name="T9" fmla="*/ T8 w 867"/>
                  <a:gd name="T10" fmla="+- 0 7169 6970"/>
                  <a:gd name="T11" fmla="*/ 7169 h 1106"/>
                  <a:gd name="T12" fmla="+- 0 24303 23854"/>
                  <a:gd name="T13" fmla="*/ T12 w 867"/>
                  <a:gd name="T14" fmla="+- 0 7170 6970"/>
                  <a:gd name="T15" fmla="*/ 7170 h 1106"/>
                  <a:gd name="T16" fmla="+- 0 24375 23854"/>
                  <a:gd name="T17" fmla="*/ T16 w 867"/>
                  <a:gd name="T18" fmla="+- 0 7184 6970"/>
                  <a:gd name="T19" fmla="*/ 7184 h 1106"/>
                  <a:gd name="T20" fmla="+- 0 24438 23854"/>
                  <a:gd name="T21" fmla="*/ T20 w 867"/>
                  <a:gd name="T22" fmla="+- 0 7229 6970"/>
                  <a:gd name="T23" fmla="*/ 7229 h 1106"/>
                  <a:gd name="T24" fmla="+- 0 24462 23854"/>
                  <a:gd name="T25" fmla="*/ T24 w 867"/>
                  <a:gd name="T26" fmla="+- 0 7287 6970"/>
                  <a:gd name="T27" fmla="*/ 7287 h 1106"/>
                  <a:gd name="T28" fmla="+- 0 24466 23854"/>
                  <a:gd name="T29" fmla="*/ T28 w 867"/>
                  <a:gd name="T30" fmla="+- 0 7340 6970"/>
                  <a:gd name="T31" fmla="*/ 7340 h 1106"/>
                  <a:gd name="T32" fmla="+- 0 24462 23854"/>
                  <a:gd name="T33" fmla="*/ T32 w 867"/>
                  <a:gd name="T34" fmla="+- 0 7362 6970"/>
                  <a:gd name="T35" fmla="*/ 7362 h 1106"/>
                  <a:gd name="T36" fmla="+- 0 24424 23854"/>
                  <a:gd name="T37" fmla="*/ T36 w 867"/>
                  <a:gd name="T38" fmla="+- 0 7430 6970"/>
                  <a:gd name="T39" fmla="*/ 7430 h 1106"/>
                  <a:gd name="T40" fmla="+- 0 24369 23854"/>
                  <a:gd name="T41" fmla="*/ T40 w 867"/>
                  <a:gd name="T42" fmla="+- 0 7458 6970"/>
                  <a:gd name="T43" fmla="*/ 7458 h 1106"/>
                  <a:gd name="T44" fmla="+- 0 24290 23854"/>
                  <a:gd name="T45" fmla="*/ T44 w 867"/>
                  <a:gd name="T46" fmla="+- 0 7470 6970"/>
                  <a:gd name="T47" fmla="*/ 7470 h 1106"/>
                  <a:gd name="T48" fmla="+- 0 24259 23854"/>
                  <a:gd name="T49" fmla="*/ T48 w 867"/>
                  <a:gd name="T50" fmla="+- 0 7470 6970"/>
                  <a:gd name="T51" fmla="*/ 7470 h 1106"/>
                  <a:gd name="T52" fmla="+- 0 24673 23854"/>
                  <a:gd name="T53" fmla="*/ T52 w 867"/>
                  <a:gd name="T54" fmla="+- 0 7470 6970"/>
                  <a:gd name="T55" fmla="*/ 7470 h 1106"/>
                  <a:gd name="T56" fmla="+- 0 24694 23854"/>
                  <a:gd name="T57" fmla="*/ T56 w 867"/>
                  <a:gd name="T58" fmla="+- 0 7410 6970"/>
                  <a:gd name="T59" fmla="*/ 7410 h 1106"/>
                  <a:gd name="T60" fmla="+- 0 24704 23854"/>
                  <a:gd name="T61" fmla="*/ T60 w 867"/>
                  <a:gd name="T62" fmla="+- 0 7338 6970"/>
                  <a:gd name="T63" fmla="*/ 7338 h 1106"/>
                  <a:gd name="T64" fmla="+- 0 24704 23854"/>
                  <a:gd name="T65" fmla="*/ T64 w 867"/>
                  <a:gd name="T66" fmla="+- 0 7312 6970"/>
                  <a:gd name="T67" fmla="*/ 7312 h 1106"/>
                  <a:gd name="T68" fmla="+- 0 24703 23854"/>
                  <a:gd name="T69" fmla="*/ T68 w 867"/>
                  <a:gd name="T70" fmla="+- 0 7276 6970"/>
                  <a:gd name="T71" fmla="*/ 7276 h 1106"/>
                  <a:gd name="T72" fmla="+- 0 24699 23854"/>
                  <a:gd name="T73" fmla="*/ T72 w 867"/>
                  <a:gd name="T74" fmla="+- 0 7243 6970"/>
                  <a:gd name="T75" fmla="*/ 7243 h 1106"/>
                  <a:gd name="T76" fmla="+- 0 24693 23854"/>
                  <a:gd name="T77" fmla="*/ T76 w 867"/>
                  <a:gd name="T78" fmla="+- 0 7212 6970"/>
                  <a:gd name="T79" fmla="*/ 7212 h 1106"/>
                  <a:gd name="T80" fmla="+- 0 24685 23854"/>
                  <a:gd name="T81" fmla="*/ T80 w 867"/>
                  <a:gd name="T82" fmla="+- 0 7182 6970"/>
                  <a:gd name="T83" fmla="*/ 7182 h 1106"/>
                  <a:gd name="T84" fmla="+- 0 24680 23854"/>
                  <a:gd name="T85" fmla="*/ T84 w 867"/>
                  <a:gd name="T86" fmla="+- 0 7169 6970"/>
                  <a:gd name="T87" fmla="*/ 7169 h 1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867" h="1106">
                    <a:moveTo>
                      <a:pt x="826" y="199"/>
                    </a:moveTo>
                    <a:lnTo>
                      <a:pt x="239" y="199"/>
                    </a:lnTo>
                    <a:lnTo>
                      <a:pt x="420" y="199"/>
                    </a:lnTo>
                    <a:lnTo>
                      <a:pt x="449" y="200"/>
                    </a:lnTo>
                    <a:lnTo>
                      <a:pt x="521" y="214"/>
                    </a:lnTo>
                    <a:lnTo>
                      <a:pt x="584" y="259"/>
                    </a:lnTo>
                    <a:lnTo>
                      <a:pt x="608" y="317"/>
                    </a:lnTo>
                    <a:lnTo>
                      <a:pt x="612" y="370"/>
                    </a:lnTo>
                    <a:lnTo>
                      <a:pt x="608" y="392"/>
                    </a:lnTo>
                    <a:lnTo>
                      <a:pt x="570" y="460"/>
                    </a:lnTo>
                    <a:lnTo>
                      <a:pt x="515" y="488"/>
                    </a:lnTo>
                    <a:lnTo>
                      <a:pt x="436" y="500"/>
                    </a:lnTo>
                    <a:lnTo>
                      <a:pt x="405" y="500"/>
                    </a:lnTo>
                    <a:lnTo>
                      <a:pt x="819" y="500"/>
                    </a:lnTo>
                    <a:lnTo>
                      <a:pt x="840" y="440"/>
                    </a:lnTo>
                    <a:lnTo>
                      <a:pt x="850" y="368"/>
                    </a:lnTo>
                    <a:lnTo>
                      <a:pt x="850" y="342"/>
                    </a:lnTo>
                    <a:lnTo>
                      <a:pt x="849" y="306"/>
                    </a:lnTo>
                    <a:lnTo>
                      <a:pt x="845" y="273"/>
                    </a:lnTo>
                    <a:lnTo>
                      <a:pt x="839" y="242"/>
                    </a:lnTo>
                    <a:lnTo>
                      <a:pt x="831" y="212"/>
                    </a:lnTo>
                    <a:lnTo>
                      <a:pt x="826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45" name="Group 125"/>
          <p:cNvGrpSpPr>
            <a:grpSpLocks/>
          </p:cNvGrpSpPr>
          <p:nvPr/>
        </p:nvGrpSpPr>
        <p:grpSpPr bwMode="auto">
          <a:xfrm>
            <a:off x="-7456170" y="-444112"/>
            <a:ext cx="18983643" cy="8240078"/>
            <a:chOff x="923" y="3240"/>
            <a:chExt cx="29896" cy="12978"/>
          </a:xfrm>
        </p:grpSpPr>
        <p:sp>
          <p:nvSpPr>
            <p:cNvPr id="1046" name="Freeform 126"/>
            <p:cNvSpPr>
              <a:spLocks/>
            </p:cNvSpPr>
            <p:nvPr/>
          </p:nvSpPr>
          <p:spPr bwMode="auto">
            <a:xfrm>
              <a:off x="923" y="3240"/>
              <a:ext cx="29896" cy="12978"/>
            </a:xfrm>
            <a:custGeom>
              <a:avLst/>
              <a:gdLst>
                <a:gd name="T0" fmla="+- 0 923 923"/>
                <a:gd name="T1" fmla="*/ T0 w 29896"/>
                <a:gd name="T2" fmla="+- 0 3240 3240"/>
                <a:gd name="T3" fmla="*/ 3240 h 12978"/>
                <a:gd name="T4" fmla="+- 0 923 923"/>
                <a:gd name="T5" fmla="*/ T4 w 29896"/>
                <a:gd name="T6" fmla="+- 0 15871 3240"/>
                <a:gd name="T7" fmla="*/ 15871 h 12978"/>
                <a:gd name="T8" fmla="+- 0 923 923"/>
                <a:gd name="T9" fmla="*/ T8 w 29896"/>
                <a:gd name="T10" fmla="+- 0 15921 3240"/>
                <a:gd name="T11" fmla="*/ 15921 h 12978"/>
                <a:gd name="T12" fmla="+- 0 925 923"/>
                <a:gd name="T13" fmla="*/ T12 w 29896"/>
                <a:gd name="T14" fmla="+- 0 16005 3240"/>
                <a:gd name="T15" fmla="*/ 16005 h 12978"/>
                <a:gd name="T16" fmla="+- 0 929 923"/>
                <a:gd name="T17" fmla="*/ T16 w 29896"/>
                <a:gd name="T18" fmla="+- 0 16071 3240"/>
                <a:gd name="T19" fmla="*/ 16071 h 12978"/>
                <a:gd name="T20" fmla="+- 0 946 923"/>
                <a:gd name="T21" fmla="*/ T20 w 29896"/>
                <a:gd name="T22" fmla="+- 0 16143 3240"/>
                <a:gd name="T23" fmla="*/ 16143 h 12978"/>
                <a:gd name="T24" fmla="+- 0 998 923"/>
                <a:gd name="T25" fmla="*/ T24 w 29896"/>
                <a:gd name="T26" fmla="+- 0 16195 3240"/>
                <a:gd name="T27" fmla="*/ 16195 h 12978"/>
                <a:gd name="T28" fmla="+- 0 1070 923"/>
                <a:gd name="T29" fmla="*/ T28 w 29896"/>
                <a:gd name="T30" fmla="+- 0 16212 3240"/>
                <a:gd name="T31" fmla="*/ 16212 h 12978"/>
                <a:gd name="T32" fmla="+- 0 1136 923"/>
                <a:gd name="T33" fmla="*/ T32 w 29896"/>
                <a:gd name="T34" fmla="+- 0 16216 3240"/>
                <a:gd name="T35" fmla="*/ 16216 h 12978"/>
                <a:gd name="T36" fmla="+- 0 1220 923"/>
                <a:gd name="T37" fmla="*/ T36 w 29896"/>
                <a:gd name="T38" fmla="+- 0 16217 3240"/>
                <a:gd name="T39" fmla="*/ 16217 h 12978"/>
                <a:gd name="T40" fmla="+- 0 1270 923"/>
                <a:gd name="T41" fmla="*/ T40 w 29896"/>
                <a:gd name="T42" fmla="+- 0 16218 3240"/>
                <a:gd name="T43" fmla="*/ 16218 h 12978"/>
                <a:gd name="T44" fmla="+- 0 30819 923"/>
                <a:gd name="T45" fmla="*/ T44 w 29896"/>
                <a:gd name="T46" fmla="+- 0 16218 3240"/>
                <a:gd name="T47" fmla="*/ 16218 h 12978"/>
                <a:gd name="T48" fmla="+- 0 30819 923"/>
                <a:gd name="T49" fmla="*/ T48 w 29896"/>
                <a:gd name="T50" fmla="+- 0 3586 3240"/>
                <a:gd name="T51" fmla="*/ 3586 h 12978"/>
                <a:gd name="T52" fmla="+- 0 30819 923"/>
                <a:gd name="T53" fmla="*/ T52 w 29896"/>
                <a:gd name="T54" fmla="+- 0 3537 3240"/>
                <a:gd name="T55" fmla="*/ 3537 h 12978"/>
                <a:gd name="T56" fmla="+- 0 30818 923"/>
                <a:gd name="T57" fmla="*/ T56 w 29896"/>
                <a:gd name="T58" fmla="+- 0 3453 3240"/>
                <a:gd name="T59" fmla="*/ 3453 h 12978"/>
                <a:gd name="T60" fmla="+- 0 30814 923"/>
                <a:gd name="T61" fmla="*/ T60 w 29896"/>
                <a:gd name="T62" fmla="+- 0 3386 3240"/>
                <a:gd name="T63" fmla="*/ 3386 h 12978"/>
                <a:gd name="T64" fmla="+- 0 30797 923"/>
                <a:gd name="T65" fmla="*/ T64 w 29896"/>
                <a:gd name="T66" fmla="+- 0 3315 3240"/>
                <a:gd name="T67" fmla="*/ 3315 h 12978"/>
                <a:gd name="T68" fmla="+- 0 30744 923"/>
                <a:gd name="T69" fmla="*/ T68 w 29896"/>
                <a:gd name="T70" fmla="+- 0 3262 3240"/>
                <a:gd name="T71" fmla="*/ 3262 h 12978"/>
                <a:gd name="T72" fmla="+- 0 30673 923"/>
                <a:gd name="T73" fmla="*/ T72 w 29896"/>
                <a:gd name="T74" fmla="+- 0 3246 3240"/>
                <a:gd name="T75" fmla="*/ 3246 h 12978"/>
                <a:gd name="T76" fmla="+- 0 30606 923"/>
                <a:gd name="T77" fmla="*/ T76 w 29896"/>
                <a:gd name="T78" fmla="+- 0 3241 3240"/>
                <a:gd name="T79" fmla="*/ 3241 h 12978"/>
                <a:gd name="T80" fmla="+- 0 30522 923"/>
                <a:gd name="T81" fmla="*/ T80 w 29896"/>
                <a:gd name="T82" fmla="+- 0 3240 3240"/>
                <a:gd name="T83" fmla="*/ 3240 h 12978"/>
                <a:gd name="T84" fmla="+- 0 30473 923"/>
                <a:gd name="T85" fmla="*/ T84 w 29896"/>
                <a:gd name="T86" fmla="+- 0 3240 3240"/>
                <a:gd name="T87" fmla="*/ 3240 h 12978"/>
                <a:gd name="T88" fmla="+- 0 923 923"/>
                <a:gd name="T89" fmla="*/ T88 w 29896"/>
                <a:gd name="T90" fmla="+- 0 3240 3240"/>
                <a:gd name="T91" fmla="*/ 3240 h 129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29896" h="12978">
                  <a:moveTo>
                    <a:pt x="0" y="0"/>
                  </a:moveTo>
                  <a:lnTo>
                    <a:pt x="0" y="12631"/>
                  </a:lnTo>
                  <a:lnTo>
                    <a:pt x="0" y="12681"/>
                  </a:lnTo>
                  <a:lnTo>
                    <a:pt x="2" y="12765"/>
                  </a:lnTo>
                  <a:lnTo>
                    <a:pt x="6" y="12831"/>
                  </a:lnTo>
                  <a:lnTo>
                    <a:pt x="23" y="12903"/>
                  </a:lnTo>
                  <a:lnTo>
                    <a:pt x="75" y="12955"/>
                  </a:lnTo>
                  <a:lnTo>
                    <a:pt x="147" y="12972"/>
                  </a:lnTo>
                  <a:lnTo>
                    <a:pt x="213" y="12976"/>
                  </a:lnTo>
                  <a:lnTo>
                    <a:pt x="297" y="12977"/>
                  </a:lnTo>
                  <a:lnTo>
                    <a:pt x="347" y="12978"/>
                  </a:lnTo>
                  <a:lnTo>
                    <a:pt x="29896" y="12978"/>
                  </a:lnTo>
                  <a:lnTo>
                    <a:pt x="29896" y="346"/>
                  </a:lnTo>
                  <a:lnTo>
                    <a:pt x="29896" y="297"/>
                  </a:lnTo>
                  <a:lnTo>
                    <a:pt x="29895" y="213"/>
                  </a:lnTo>
                  <a:lnTo>
                    <a:pt x="29891" y="146"/>
                  </a:lnTo>
                  <a:lnTo>
                    <a:pt x="29874" y="75"/>
                  </a:lnTo>
                  <a:lnTo>
                    <a:pt x="29821" y="22"/>
                  </a:lnTo>
                  <a:lnTo>
                    <a:pt x="29750" y="6"/>
                  </a:lnTo>
                  <a:lnTo>
                    <a:pt x="29683" y="1"/>
                  </a:lnTo>
                  <a:lnTo>
                    <a:pt x="29599" y="0"/>
                  </a:lnTo>
                  <a:lnTo>
                    <a:pt x="2955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471">
              <a:solidFill>
                <a:srgbClr val="C412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4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41" y="1910196"/>
            <a:ext cx="724523" cy="100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983" y="2052994"/>
            <a:ext cx="3237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CAHRS</a:t>
            </a:r>
            <a:r>
              <a:rPr lang="en-US" sz="4000" b="1" dirty="0"/>
              <a:t> </a:t>
            </a:r>
          </a:p>
          <a:p>
            <a:r>
              <a:rPr lang="en-US" sz="2800" b="1" dirty="0"/>
              <a:t>Center for Advanced</a:t>
            </a:r>
          </a:p>
          <a:p>
            <a:r>
              <a:rPr lang="en-US" sz="2800" b="1" dirty="0"/>
              <a:t>HR Studies</a:t>
            </a:r>
          </a:p>
        </p:txBody>
      </p:sp>
    </p:spTree>
    <p:extLst>
      <p:ext uri="{BB962C8B-B14F-4D97-AF65-F5344CB8AC3E}">
        <p14:creationId xmlns:p14="http://schemas.microsoft.com/office/powerpoint/2010/main" val="123893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Educating Your Team -- Library Access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Access to Cornell’s Catherwood Library resources – the most comprehensive resource on labor and employment in North America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Assistance with two free custom searches by Cornell’s Catherwood librarians annually; additional searches available at a nominal charge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8" y="3514087"/>
            <a:ext cx="6243103" cy="2387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800" y="6541477"/>
            <a:ext cx="351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0467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199636"/>
            <a:ext cx="8686800" cy="914399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Educating Your Team -- Electronic News </a:t>
            </a:r>
            <a:br>
              <a:rPr lang="en-US" b="1" i="1" dirty="0"/>
            </a:br>
            <a:r>
              <a:rPr lang="en-US" b="1" i="1" dirty="0"/>
              <a:t>		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055716"/>
            <a:ext cx="8133806" cy="302138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Periodic compilations of the key developments in human capital space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Summarized with links to full articles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Easy to route to stakeholders in your organization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Opt-in to receive information that is most relevant to you from CAHRS’ Centers of Excellence (COEs)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49518" y="6307157"/>
            <a:ext cx="5882506" cy="365125"/>
          </a:xfrm>
        </p:spPr>
        <p:txBody>
          <a:bodyPr/>
          <a:lstStyle/>
          <a:p>
            <a:r>
              <a:rPr lang="en-US" sz="1800" dirty="0">
                <a:solidFill>
                  <a:srgbClr val="C00000"/>
                </a:solidFill>
              </a:rPr>
              <a:t>Follow CAHRS on LinkedIn:  </a:t>
            </a:r>
            <a:r>
              <a:rPr lang="en-US" sz="1800" b="1" i="1" dirty="0">
                <a:hlinkClick r:id="rId2"/>
              </a:rPr>
              <a:t>CAHRS LinkedIn</a:t>
            </a:r>
            <a:r>
              <a:rPr lang="en-US" sz="1800" b="1" i="1" dirty="0"/>
              <a:t>		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6BDB1E-5AFF-300D-0499-43E1F30B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47" y="2759566"/>
            <a:ext cx="2258127" cy="32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2DF5C-430C-6B1E-1DB5-E05225FF8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697" y="2752241"/>
            <a:ext cx="1988413" cy="324829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B2D672-5CFA-407B-2E8B-472EBE1DD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922" y="2789586"/>
            <a:ext cx="2238802" cy="317360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1227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Achieve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08999" y="2285864"/>
            <a:ext cx="4169664" cy="3419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CHRO/Future of the Function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Diversity &amp; Inclusion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Employee Engagement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Globalization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HR Analytics/Metrics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HR Business Partner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HR Strategy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Talent Management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Total Rewards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0" y="2377440"/>
            <a:ext cx="3973729" cy="3328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8727" y="1291444"/>
            <a:ext cx="616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Support your business mission through research and best practice sharing through our Centers of Excellence approach: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9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CAHRS Membership Model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2509" y="1169125"/>
            <a:ext cx="8229600" cy="4955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One yearly fee paid by member companies -- $22,500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Covers participation in </a:t>
            </a: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</a:rPr>
              <a:t>all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CAHRS events for any of your employees – as space allows (events first-come, first-served basis)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Travel expenses covered by member company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04" y="3143638"/>
            <a:ext cx="3761991" cy="28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0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CAHRS Partner Companies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8830" y="1306081"/>
            <a:ext cx="7772400" cy="399203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6F73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706F73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06F73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706F73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706F73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24767" y="1306081"/>
            <a:ext cx="2294466" cy="458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GE Healthcare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GE Vernova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Hershey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IBM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Intel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Johnson Controls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JPMorgan Chase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KLA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Lumentum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Manulife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MassMutual</a:t>
            </a:r>
          </a:p>
          <a:p>
            <a:pPr marL="0" indent="0">
              <a:buNone/>
            </a:pPr>
            <a:r>
              <a:rPr lang="de-DE" sz="1400" b="1" dirty="0">
                <a:latin typeface="Calibri" panose="020F0502020204030204" pitchFamily="34" charset="0"/>
              </a:rPr>
              <a:t>McDonald‘s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Medtronic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Merck</a:t>
            </a:r>
            <a:br>
              <a:rPr lang="en-US" sz="1400" b="1" dirty="0">
                <a:latin typeface="Calibri" panose="020F0502020204030204" pitchFamily="34" charset="0"/>
              </a:rPr>
            </a:b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78281" y="1326893"/>
            <a:ext cx="2167467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5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Otis Worldwide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Polaris Industries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Procter &amp; Gamble 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Prudential Financial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S.C. Johnson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Stanley Black &amp; Decker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Shell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TE Connectivity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Terex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TIAA 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Trane Technologies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UnitedHealth Group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Verizon 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Workday</a:t>
            </a:r>
          </a:p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</a:rPr>
              <a:t>XPO</a:t>
            </a:r>
          </a:p>
          <a:p>
            <a:pPr marL="0" indent="0">
              <a:buNone/>
            </a:pPr>
            <a:br>
              <a:rPr lang="en-US" sz="1200" dirty="0">
                <a:latin typeface="Calibri" panose="020F0502020204030204" pitchFamily="34" charset="0"/>
              </a:rPr>
            </a:br>
            <a:endParaRPr lang="en-US" sz="1200" kern="0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7316" y="1326893"/>
            <a:ext cx="2423702" cy="4754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Accenture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American Express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Bloomberg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Boeing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Bristol Myers Squibb</a:t>
            </a:r>
          </a:p>
          <a:p>
            <a:pPr marL="0" indent="0">
              <a:buNone/>
            </a:pPr>
            <a:r>
              <a:rPr lang="en-U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The Cigna Group</a:t>
            </a:r>
          </a:p>
          <a:p>
            <a:pPr marL="0" indent="0">
              <a:buNone/>
            </a:pPr>
            <a:r>
              <a:rPr lang="en-U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CNH Industrial</a:t>
            </a:r>
            <a:br>
              <a:rPr lang="en-U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Colgate-Palmolive</a:t>
            </a:r>
          </a:p>
          <a:p>
            <a:pPr marL="0" indent="0">
              <a:buNone/>
            </a:pPr>
            <a:r>
              <a:rPr lang="en-U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Cornell University</a:t>
            </a:r>
          </a:p>
          <a:p>
            <a:pPr marL="0" indent="0">
              <a:buNone/>
            </a:pPr>
            <a:r>
              <a:rPr lang="en-U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Corning</a:t>
            </a:r>
          </a:p>
          <a:p>
            <a:pPr marL="0" indent="0">
              <a:buNone/>
            </a:pPr>
            <a:r>
              <a:rPr lang="en-US" sz="1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Daiichi Sankyo</a:t>
            </a:r>
          </a:p>
          <a:p>
            <a:pPr marL="0" indent="0">
              <a:buNone/>
            </a:pPr>
            <a:r>
              <a:rPr lang="en-US" sz="1400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Docusign</a:t>
            </a:r>
            <a:endParaRPr lang="en-US" sz="14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Estee Lauder</a:t>
            </a:r>
          </a:p>
          <a:p>
            <a:pPr marL="0" indent="0">
              <a:buNone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Ford</a:t>
            </a:r>
          </a:p>
          <a:p>
            <a:pPr marL="0" indent="0">
              <a:buNone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GE Aerospace</a:t>
            </a:r>
          </a:p>
          <a:p>
            <a:pPr marL="0" indent="0">
              <a:buNone/>
            </a:pPr>
            <a:endParaRPr lang="en-US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2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A5BD7-9987-2FFC-101B-2B6604C96008}"/>
              </a:ext>
            </a:extLst>
          </p:cNvPr>
          <p:cNvSpPr txBox="1"/>
          <p:nvPr/>
        </p:nvSpPr>
        <p:spPr>
          <a:xfrm>
            <a:off x="387990" y="6302950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3/6/2025</a:t>
            </a:r>
          </a:p>
        </p:txBody>
      </p:sp>
    </p:spTree>
    <p:extLst>
      <p:ext uri="{BB962C8B-B14F-4D97-AF65-F5344CB8AC3E}">
        <p14:creationId xmlns:p14="http://schemas.microsoft.com/office/powerpoint/2010/main" val="41164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CF7D352-7972-8C4F-B94F-5C0B4400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F9FB-25F4-214F-9221-F1BEDAC2460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BD276826-2CE7-D94B-BCEF-2517B99DB3A3}"/>
              </a:ext>
            </a:extLst>
          </p:cNvPr>
          <p:cNvSpPr/>
          <p:nvPr/>
        </p:nvSpPr>
        <p:spPr>
          <a:xfrm>
            <a:off x="1032798" y="1429015"/>
            <a:ext cx="2538790" cy="224498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1E103F7-689E-274A-808F-B37001888802}"/>
              </a:ext>
            </a:extLst>
          </p:cNvPr>
          <p:cNvSpPr/>
          <p:nvPr/>
        </p:nvSpPr>
        <p:spPr>
          <a:xfrm>
            <a:off x="1681533" y="3043051"/>
            <a:ext cx="2995975" cy="1641835"/>
          </a:xfrm>
          <a:custGeom>
            <a:avLst/>
            <a:gdLst>
              <a:gd name="connsiteX0" fmla="*/ 0 w 4935844"/>
              <a:gd name="connsiteY0" fmla="*/ 493584 h 4935844"/>
              <a:gd name="connsiteX1" fmla="*/ 493584 w 4935844"/>
              <a:gd name="connsiteY1" fmla="*/ 0 h 4935844"/>
              <a:gd name="connsiteX2" fmla="*/ 4442260 w 4935844"/>
              <a:gd name="connsiteY2" fmla="*/ 0 h 4935844"/>
              <a:gd name="connsiteX3" fmla="*/ 4935844 w 4935844"/>
              <a:gd name="connsiteY3" fmla="*/ 493584 h 4935844"/>
              <a:gd name="connsiteX4" fmla="*/ 4935844 w 4935844"/>
              <a:gd name="connsiteY4" fmla="*/ 4442260 h 4935844"/>
              <a:gd name="connsiteX5" fmla="*/ 4442260 w 4935844"/>
              <a:gd name="connsiteY5" fmla="*/ 4935844 h 4935844"/>
              <a:gd name="connsiteX6" fmla="*/ 493584 w 4935844"/>
              <a:gd name="connsiteY6" fmla="*/ 4935844 h 4935844"/>
              <a:gd name="connsiteX7" fmla="*/ 0 w 4935844"/>
              <a:gd name="connsiteY7" fmla="*/ 4442260 h 4935844"/>
              <a:gd name="connsiteX8" fmla="*/ 0 w 4935844"/>
              <a:gd name="connsiteY8" fmla="*/ 493584 h 49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844" h="4935844">
                <a:moveTo>
                  <a:pt x="0" y="493584"/>
                </a:moveTo>
                <a:cubicBezTo>
                  <a:pt x="0" y="220985"/>
                  <a:pt x="220985" y="0"/>
                  <a:pt x="493584" y="0"/>
                </a:cubicBezTo>
                <a:lnTo>
                  <a:pt x="4442260" y="0"/>
                </a:lnTo>
                <a:cubicBezTo>
                  <a:pt x="4714859" y="0"/>
                  <a:pt x="4935844" y="220985"/>
                  <a:pt x="4935844" y="493584"/>
                </a:cubicBezTo>
                <a:lnTo>
                  <a:pt x="4935844" y="4442260"/>
                </a:lnTo>
                <a:cubicBezTo>
                  <a:pt x="4935844" y="4714859"/>
                  <a:pt x="4714859" y="4935844"/>
                  <a:pt x="4442260" y="4935844"/>
                </a:cubicBezTo>
                <a:lnTo>
                  <a:pt x="493584" y="4935844"/>
                </a:lnTo>
                <a:cubicBezTo>
                  <a:pt x="220985" y="4935844"/>
                  <a:pt x="0" y="4714859"/>
                  <a:pt x="0" y="4442260"/>
                </a:cubicBezTo>
                <a:lnTo>
                  <a:pt x="0" y="49358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41590" tIns="122939" rIns="83180" bIns="122939" numCol="1" spcCol="1270" anchor="ctr" anchorCtr="0">
            <a:noAutofit/>
          </a:bodyPr>
          <a:lstStyle/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Modern CHRO</a:t>
            </a:r>
          </a:p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Modern Chief Diversity Officer</a:t>
            </a:r>
          </a:p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HR Strategy - Upskilling HR Capabilities to Drive Business Results</a:t>
            </a:r>
            <a:endParaRPr lang="en-US" sz="1180" dirty="0">
              <a:solidFill>
                <a:schemeClr val="tx1"/>
              </a:solidFill>
            </a:endParaRPr>
          </a:p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HR Leadership – Enhance Your Influence and Impact</a:t>
            </a:r>
          </a:p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Advanced Executive Selection Strategies</a:t>
            </a:r>
          </a:p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Executive Masters of HR Management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FA6C4B-78B8-6D4F-A1AD-3ACC6E30FE79}"/>
              </a:ext>
            </a:extLst>
          </p:cNvPr>
          <p:cNvSpPr/>
          <p:nvPr/>
        </p:nvSpPr>
        <p:spPr>
          <a:xfrm>
            <a:off x="5063964" y="1429015"/>
            <a:ext cx="2538790" cy="224498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5703FD7-5DCD-944D-9203-EB39A1463729}"/>
              </a:ext>
            </a:extLst>
          </p:cNvPr>
          <p:cNvSpPr/>
          <p:nvPr/>
        </p:nvSpPr>
        <p:spPr>
          <a:xfrm>
            <a:off x="5477257" y="3043051"/>
            <a:ext cx="2857463" cy="1641835"/>
          </a:xfrm>
          <a:custGeom>
            <a:avLst/>
            <a:gdLst>
              <a:gd name="connsiteX0" fmla="*/ 0 w 4935844"/>
              <a:gd name="connsiteY0" fmla="*/ 493584 h 4935844"/>
              <a:gd name="connsiteX1" fmla="*/ 493584 w 4935844"/>
              <a:gd name="connsiteY1" fmla="*/ 0 h 4935844"/>
              <a:gd name="connsiteX2" fmla="*/ 4442260 w 4935844"/>
              <a:gd name="connsiteY2" fmla="*/ 0 h 4935844"/>
              <a:gd name="connsiteX3" fmla="*/ 4935844 w 4935844"/>
              <a:gd name="connsiteY3" fmla="*/ 493584 h 4935844"/>
              <a:gd name="connsiteX4" fmla="*/ 4935844 w 4935844"/>
              <a:gd name="connsiteY4" fmla="*/ 4442260 h 4935844"/>
              <a:gd name="connsiteX5" fmla="*/ 4442260 w 4935844"/>
              <a:gd name="connsiteY5" fmla="*/ 4935844 h 4935844"/>
              <a:gd name="connsiteX6" fmla="*/ 493584 w 4935844"/>
              <a:gd name="connsiteY6" fmla="*/ 4935844 h 4935844"/>
              <a:gd name="connsiteX7" fmla="*/ 0 w 4935844"/>
              <a:gd name="connsiteY7" fmla="*/ 4442260 h 4935844"/>
              <a:gd name="connsiteX8" fmla="*/ 0 w 4935844"/>
              <a:gd name="connsiteY8" fmla="*/ 493584 h 49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844" h="4935844">
                <a:moveTo>
                  <a:pt x="0" y="493584"/>
                </a:moveTo>
                <a:cubicBezTo>
                  <a:pt x="0" y="220985"/>
                  <a:pt x="220985" y="0"/>
                  <a:pt x="493584" y="0"/>
                </a:cubicBezTo>
                <a:lnTo>
                  <a:pt x="4442260" y="0"/>
                </a:lnTo>
                <a:cubicBezTo>
                  <a:pt x="4714859" y="0"/>
                  <a:pt x="4935844" y="220985"/>
                  <a:pt x="4935844" y="493584"/>
                </a:cubicBezTo>
                <a:lnTo>
                  <a:pt x="4935844" y="4442260"/>
                </a:lnTo>
                <a:cubicBezTo>
                  <a:pt x="4935844" y="4714859"/>
                  <a:pt x="4714859" y="4935844"/>
                  <a:pt x="4442260" y="4935844"/>
                </a:cubicBezTo>
                <a:lnTo>
                  <a:pt x="493584" y="4935844"/>
                </a:lnTo>
                <a:cubicBezTo>
                  <a:pt x="220985" y="4935844"/>
                  <a:pt x="0" y="4714859"/>
                  <a:pt x="0" y="4442260"/>
                </a:cubicBezTo>
                <a:lnTo>
                  <a:pt x="0" y="49358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41590" tIns="122939" rIns="83180" bIns="122939" numCol="1" spcCol="1270" anchor="ctr" anchorCtr="0">
            <a:noAutofit/>
          </a:bodyPr>
          <a:lstStyle/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100+ Professional Certificate Programs</a:t>
            </a:r>
            <a:r>
              <a:rPr lang="en-US" sz="1182" b="1" dirty="0">
                <a:solidFill>
                  <a:schemeClr val="tx1"/>
                </a:solidFill>
              </a:rPr>
              <a:t>*</a:t>
            </a:r>
          </a:p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500+ Expert-Led Courses</a:t>
            </a:r>
          </a:p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800+ On-Demand Learning Lessons</a:t>
            </a:r>
          </a:p>
          <a:p>
            <a:pPr lvl="1" indent="-207935" defTabSz="52561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schemeClr val="tx1"/>
                </a:solidFill>
              </a:rPr>
              <a:t>100+ Cornell University Faculty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1393AA-9C4E-D34B-BAB9-23B4C8DA43AE}"/>
              </a:ext>
            </a:extLst>
          </p:cNvPr>
          <p:cNvSpPr/>
          <p:nvPr/>
        </p:nvSpPr>
        <p:spPr>
          <a:xfrm>
            <a:off x="1375619" y="1902205"/>
            <a:ext cx="1853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71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hlinkClick r:id="rId4"/>
              </a:rPr>
              <a:t>ILR </a:t>
            </a:r>
            <a:br>
              <a:rPr lang="en-US" sz="2000" b="1" dirty="0">
                <a:hlinkClick r:id="rId4"/>
              </a:rPr>
            </a:br>
            <a:r>
              <a:rPr lang="en-US" sz="2000" b="1" dirty="0">
                <a:hlinkClick r:id="rId4"/>
              </a:rPr>
              <a:t>Senior Leader Programs</a:t>
            </a:r>
            <a:r>
              <a:rPr lang="en-US" sz="2000" b="1" dirty="0"/>
              <a:t>*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FF408C-A3B3-C34B-9114-AC6C09047716}"/>
              </a:ext>
            </a:extLst>
          </p:cNvPr>
          <p:cNvSpPr/>
          <p:nvPr/>
        </p:nvSpPr>
        <p:spPr>
          <a:xfrm flipH="1">
            <a:off x="5165939" y="1789246"/>
            <a:ext cx="2334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71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hlinkClick r:id="rId5"/>
              </a:rPr>
              <a:t>External Education</a:t>
            </a:r>
            <a:br>
              <a:rPr lang="en-US" sz="2000" b="1" dirty="0">
                <a:hlinkClick r:id="rId5"/>
              </a:rPr>
            </a:br>
            <a:r>
              <a:rPr lang="en-US" sz="2000" b="1" dirty="0">
                <a:hlinkClick r:id="rId5"/>
              </a:rPr>
              <a:t>eLearning and Custom Programs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C97A1-A4CF-7C4B-8BE7-B777D76AC82A}"/>
              </a:ext>
            </a:extLst>
          </p:cNvPr>
          <p:cNvSpPr txBox="1"/>
          <p:nvPr/>
        </p:nvSpPr>
        <p:spPr>
          <a:xfrm>
            <a:off x="3145089" y="5802650"/>
            <a:ext cx="28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*Discounted for CAHRS Partners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399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CORNELL UNIVERSITY EXECUTIVE EDUCATION</a:t>
            </a:r>
            <a:br>
              <a:rPr lang="en-US" b="1" i="1" dirty="0"/>
            </a:br>
            <a:r>
              <a:rPr lang="en-US" b="1" i="1" dirty="0"/>
              <a:t>	</a:t>
            </a:r>
            <a:r>
              <a:rPr lang="en-US" sz="2200" b="1" i="1" dirty="0"/>
              <a:t>ACCESS TO BREADTH AND DEPTH OF OFFERINGS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39CBF2-2E29-D3DC-2DCD-EC58FC8B3877}"/>
              </a:ext>
            </a:extLst>
          </p:cNvPr>
          <p:cNvSpPr txBox="1"/>
          <p:nvPr/>
        </p:nvSpPr>
        <p:spPr>
          <a:xfrm>
            <a:off x="2425491" y="4792735"/>
            <a:ext cx="1606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Karen Siewert </a:t>
            </a:r>
          </a:p>
          <a:p>
            <a:r>
              <a:rPr lang="en-US" sz="1400" dirty="0">
                <a:hlinkClick r:id="rId6"/>
              </a:rPr>
              <a:t>kts47@cornell.edu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2C0C2-CAC4-4045-2AB0-582F64BBE266}"/>
              </a:ext>
            </a:extLst>
          </p:cNvPr>
          <p:cNvSpPr txBox="1"/>
          <p:nvPr/>
        </p:nvSpPr>
        <p:spPr>
          <a:xfrm>
            <a:off x="5887792" y="4997884"/>
            <a:ext cx="2036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7"/>
              </a:rPr>
              <a:t>ecornellinfo@cornell.edu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159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CAHRS Contacts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52749" y="1170610"/>
            <a:ext cx="6517178" cy="4955554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Brad Bell, Professor, Human Resources Studies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Academic Director of CAHRS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hlinkClick r:id="rId2"/>
              </a:rPr>
              <a:t>Brad.bell@cornell.edu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(607) 254-8054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Beth Flynn-Ferry, Executive Director, CAHRS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hlinkClick r:id="rId3"/>
              </a:rPr>
              <a:t>eef9@cornell.edu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763-234-6022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932" y="5232274"/>
            <a:ext cx="500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http://www.ilr.cornell.edu/cahrs</a:t>
            </a:r>
          </a:p>
          <a:p>
            <a:pPr algn="ctr"/>
            <a:endParaRPr lang="en-US" sz="21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1" y="1556987"/>
            <a:ext cx="1176159" cy="1176159"/>
          </a:xfrm>
          <a:prstGeom prst="rect">
            <a:avLst/>
          </a:prstGeom>
        </p:spPr>
      </p:pic>
      <p:pic>
        <p:nvPicPr>
          <p:cNvPr id="5" name="Picture 4" descr="A person wearing glasses and a purple jacket&#10;&#10;Description automatically generated">
            <a:extLst>
              <a:ext uri="{FF2B5EF4-FFF2-40B4-BE49-F238E27FC236}">
                <a16:creationId xmlns:a16="http://schemas.microsoft.com/office/drawing/2014/main" id="{DB24B1FB-14B3-04B7-9EE0-886C01E1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4375" y="3429000"/>
            <a:ext cx="1110895" cy="11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0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What is CAHRS?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The Cornell Center for Advanced Human Resource Studies (CAHRS)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is the world's leading partnership between industry and academia, devoted to global human resource management.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Advance the practice of HR in your organization through:</a:t>
            </a: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Connecting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with world class companies and faculty</a:t>
            </a: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Educating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your HR team</a:t>
            </a: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Achieving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your business goals</a:t>
            </a:r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Founded in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1987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89" y="3863836"/>
            <a:ext cx="2875111" cy="19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2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R 75th Anniversary | The ILR School">
            <a:extLst>
              <a:ext uri="{FF2B5EF4-FFF2-40B4-BE49-F238E27FC236}">
                <a16:creationId xmlns:a16="http://schemas.microsoft.com/office/drawing/2014/main" id="{BEB181AF-F01B-4BAD-9678-238D0CD0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56" y="4553378"/>
            <a:ext cx="2024575" cy="13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21" y="168516"/>
            <a:ext cx="4975654" cy="774356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Why Partner with CAHRS?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3" y="1035339"/>
            <a:ext cx="8103094" cy="4628853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Cornell ILR School is globally recognized as the best academic institution in the HR space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CAHRS unique combination of research studies, faculty access, recruiting events, HR body of knowledge and opportunities to connect with other similarly sized HR organizations is unmatched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CAHRS members have differential access to world class students and faculty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CAHRS members have discounted access to ILR Executive Education to build HR skills and capabilities</a:t>
            </a:r>
          </a:p>
          <a:p>
            <a:pPr lvl="0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6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CAHRS Member Benefits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9436" y="921650"/>
            <a:ext cx="8575963" cy="531289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Connect</a:t>
            </a:r>
          </a:p>
          <a:p>
            <a:pPr lvl="0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Focused Networking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:  interaction with other partners through Working Groups on specific topics of interest and a Partner Meeting that focus more in-depth on critical topics</a:t>
            </a:r>
          </a:p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Benchmarking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:  opportunities to benchmark with other partners on custom topics</a:t>
            </a:r>
          </a:p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Student Access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:  interaction with ivy-league Cornell students through Executive Roundtables, guest lectures and student networking</a:t>
            </a:r>
          </a:p>
          <a:p>
            <a:pPr lvl="0"/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Educate</a:t>
            </a:r>
          </a:p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Research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:  ready access to Cornell studies, ResearchBriefs, CAHRScasts, videos, playbooks, and participation in customized research</a:t>
            </a:r>
          </a:p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Learning Series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: small live/virtual sessions led by faculty on HR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Helvetica"/>
              </a:rPr>
              <a:t>trends and skill building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Big Red Books (new)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Helvetica"/>
              </a:rPr>
              <a:t>Academic-practitioner research collaborations producing playbooks</a:t>
            </a:r>
          </a:p>
          <a:p>
            <a:pPr lvl="0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Library Access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: access to searches by world renowned Catherwood Library and its staff</a:t>
            </a:r>
          </a:p>
          <a:p>
            <a:pPr lvl="0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eNews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:  periodic newsletters (CAHRS Top 10,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hr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Spectrum, CAHRS Quarterly)</a:t>
            </a:r>
          </a:p>
          <a:p>
            <a:pPr marL="0" lvl="0" indent="0">
              <a:buNone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Achieve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Support your business mission through research and best practices in CAHRS nine COEs  </a:t>
            </a:r>
          </a:p>
        </p:txBody>
      </p:sp>
    </p:spTree>
    <p:extLst>
      <p:ext uri="{BB962C8B-B14F-4D97-AF65-F5344CB8AC3E}">
        <p14:creationId xmlns:p14="http://schemas.microsoft.com/office/powerpoint/2010/main" val="136138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Connecting:  Learning &amp; Networking Opportunities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0" y="1085936"/>
            <a:ext cx="4049484" cy="535405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Partner Meetings –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annual session with a strategic theme, showcasing member company stories (in Vegas-style confidentiality), research on topic by Cornell professors and moderated discussion.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Recent Themes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Leading HR in a Changing World; Post-Pandemic Talent Challenges; Future of Remote Work; Mental Health &amp; Well-being; HR Transformation; Emerging HR Practices &amp; Capabilities; HR Innovations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Working Groups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– approximately 15 sessions per year offered inside and outside the United States. Limited to 25 attendees at a time to ensure robust discussion.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Recent Topics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: Systemic Shifts in DEI&amp;B; Talent Planning; Pay Transparency; Role of HRBP; Optimizing Hybrid Work; Engaging &amp; Retaining Key Talent; Intersections of ESG &amp; HR; Building HR Capabilities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7" y="1683960"/>
            <a:ext cx="4339263" cy="32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9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Connecting with Partners through Benchmarking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88509" y="1294424"/>
            <a:ext cx="3844962" cy="43059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Member companies can request the assistance of five to seven other CAHRS companies in an area of interest to them several times a year</a:t>
            </a:r>
          </a:p>
          <a:p>
            <a:pPr marL="0" lvl="0" indent="0">
              <a:buNone/>
            </a:pPr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Examples of requests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: Digital Learning Strategy, Pre-Employment Screening, Disability Accommodations, HR Early Talent Rotation Programs, University Recruiting, Onboarding, The Offer Process, etc.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4" y="1833154"/>
            <a:ext cx="4069696" cy="27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Connecting with Students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29694" y="1145671"/>
            <a:ext cx="3790604" cy="4955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Differential opportunities to connect with both undergrad and graduate level students outside of recruiting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Executive Roundtables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– unique yearly opportunity to rotate through seven individual tables of five to six students each to answer their questions on the top challenges in HR today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Networking –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opportunities to meet informally with students at receptions held before or after partner meetings or other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Guest Lectures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– come to an ILR class to present on a topic of interest to both you and the students and showcase what’s happening at your company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8" y="2047651"/>
            <a:ext cx="4053682" cy="270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8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Educating through Research Opportunities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7149" y="1129948"/>
            <a:ext cx="4123113" cy="49555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Access to Cornell studies, ResearchBriefs*, CAHRScasts, videos and participation in customized research (examples below)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Faculty Research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: How Promotions Impact Internal Talent Market applicants; Do Layoffs Encourage Quitting;  How do Training &amp; Development Programs Influence Org Outcomes; Leading Virtually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Student Research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– Executive Summaries on HR questions companies send to a class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Customized Research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: Talent Strategies in an Ever-Changing World; Employee Value Proposition; Evolution of Total Rewards; Evolution of DE&amp;I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CAHRScasts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:  Managing Talent in an Ever-Changing World; Optimizing Hybrid Work; HR Issues for 2023; Total Rewards Landscape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Videos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:  Emerging Technologies and the Future of Work, Income Inequality and the Future of Work, The Future of Work:  What does it mean for the HR Practitioner?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1351" y="5786994"/>
            <a:ext cx="559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*</a:t>
            </a:r>
            <a:r>
              <a:rPr lang="en-US" sz="1100" b="1" dirty="0">
                <a:latin typeface="Calibri" panose="020F0502020204030204" pitchFamily="34" charset="0"/>
              </a:rPr>
              <a:t>ResearchBriefs are executive summaries of Cornell’s world-famous faculty’s research 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57" y="1129948"/>
            <a:ext cx="3609083" cy="46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4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9099-D9EA-B44A-BA24-FE598D27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67" y="-9353"/>
            <a:ext cx="7858898" cy="1114425"/>
          </a:xfrm>
        </p:spPr>
        <p:txBody>
          <a:bodyPr>
            <a:normAutofit/>
          </a:bodyPr>
          <a:lstStyle/>
          <a:p>
            <a:r>
              <a:rPr lang="en-US" sz="2400" b="1" i="1" dirty="0"/>
              <a:t>Educating Your Team – CAHRS Learning Series</a:t>
            </a: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BAC57D-7A5A-9942-8593-19F5C26C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342900">
              <a:defRPr/>
            </a:pPr>
            <a:fld id="{23CDF9FB-25F4-214F-9221-F1BEDAC2460A}" type="slidenum">
              <a:rPr lang="en-US" sz="900">
                <a:solidFill>
                  <a:srgbClr val="000000">
                    <a:tint val="75000"/>
                  </a:srgbClr>
                </a:solidFill>
                <a:latin typeface="Arial" panose="020B0604020202020204"/>
                <a:cs typeface="+mn-cs"/>
              </a:rPr>
              <a:pPr algn="r" defTabSz="342900">
                <a:defRPr/>
              </a:pPr>
              <a:t>9</a:t>
            </a:fld>
            <a:endParaRPr lang="en-US" sz="900">
              <a:solidFill>
                <a:srgbClr val="000000">
                  <a:tint val="75000"/>
                </a:srgbClr>
              </a:solidFill>
              <a:latin typeface="Arial" panose="020B0604020202020204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F9CE9-AE81-C16C-9172-6AA8EA61CCA9}"/>
              </a:ext>
            </a:extLst>
          </p:cNvPr>
          <p:cNvSpPr txBox="1"/>
          <p:nvPr/>
        </p:nvSpPr>
        <p:spPr>
          <a:xfrm>
            <a:off x="453639" y="1109417"/>
            <a:ext cx="79737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500" dirty="0">
                <a:ea typeface="Palatino" pitchFamily="2" charset="77"/>
                <a:cs typeface="Adelle Sans Devanagari" panose="02000503000000020004" pitchFamily="2" charset="-78"/>
              </a:rPr>
              <a:t>A faculty-led learning series focused on HR skill building and enhancing learning communities across CAHRS partner organizations.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042B44-F528-F185-EA50-675F6C314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41544"/>
              </p:ext>
            </p:extLst>
          </p:nvPr>
        </p:nvGraphicFramePr>
        <p:xfrm>
          <a:off x="509008" y="1808464"/>
          <a:ext cx="7863045" cy="3291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21015">
                  <a:extLst>
                    <a:ext uri="{9D8B030D-6E8A-4147-A177-3AD203B41FA5}">
                      <a16:colId xmlns:a16="http://schemas.microsoft.com/office/drawing/2014/main" val="1970310849"/>
                    </a:ext>
                  </a:extLst>
                </a:gridCol>
                <a:gridCol w="2621015">
                  <a:extLst>
                    <a:ext uri="{9D8B030D-6E8A-4147-A177-3AD203B41FA5}">
                      <a16:colId xmlns:a16="http://schemas.microsoft.com/office/drawing/2014/main" val="4234505385"/>
                    </a:ext>
                  </a:extLst>
                </a:gridCol>
                <a:gridCol w="2621015">
                  <a:extLst>
                    <a:ext uri="{9D8B030D-6E8A-4147-A177-3AD203B41FA5}">
                      <a16:colId xmlns:a16="http://schemas.microsoft.com/office/drawing/2014/main" val="45914802"/>
                    </a:ext>
                  </a:extLst>
                </a:gridCol>
              </a:tblGrid>
              <a:tr h="2542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HOW &amp; WHEN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8940369"/>
                  </a:ext>
                </a:extLst>
              </a:tr>
              <a:tr h="271453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a typeface="Palatino" pitchFamily="2" charset="77"/>
                          <a:cs typeface="Adelle Sans Devanagari" panose="02000503000000020004" pitchFamily="2" charset="-78"/>
                        </a:rPr>
                        <a:t>Designed for HR generalists and HRBPs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a typeface="Palatino" pitchFamily="2" charset="77"/>
                          <a:cs typeface="Adelle Sans Devanagari" panose="02000503000000020004" pitchFamily="2" charset="-78"/>
                        </a:rPr>
                        <a:t>Member companies nominate one participant (more if space allows)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a typeface="Palatino" pitchFamily="2" charset="77"/>
                          <a:cs typeface="Adelle Sans Devanagari" panose="02000503000000020004" pitchFamily="2" charset="-78"/>
                        </a:rPr>
                        <a:t>Cohort capped at 35-40 participants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ea typeface="Palatino" pitchFamily="2" charset="77"/>
                          <a:cs typeface="Adelle Sans Devanagari" panose="02000503000000020004" pitchFamily="2" charset="-78"/>
                        </a:rPr>
                        <a:t>Faculty led sessions focused on trends, skill building, tools/strategies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ea typeface="Palatino" pitchFamily="2" charset="77"/>
                          <a:cs typeface="Adelle Sans Devanagari" panose="02000503000000020004" pitchFamily="2" charset="-78"/>
                        </a:rPr>
                        <a:t>Sharing of effective HR practices across member organizations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a typeface="Palatino" pitchFamily="2" charset="77"/>
                          <a:cs typeface="Adelle Sans Devanagari" panose="02000503000000020004" pitchFamily="2" charset="-78"/>
                        </a:rPr>
                        <a:t>HR topics of interest (e.g., managing talent, succession planning, transformation, employee activism/ managing conflict etc.) 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a typeface="Palatino" pitchFamily="2" charset="77"/>
                          <a:cs typeface="Adelle Sans Devanagari" panose="02000503000000020004" pitchFamily="2" charset="-78"/>
                        </a:rPr>
                        <a:t>Series of 4-5 live-virtual sessions held over 1-2 months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a typeface="Palatino" pitchFamily="2" charset="77"/>
                          <a:cs typeface="Adelle Sans Devanagari" panose="02000503000000020004" pitchFamily="2" charset="-78"/>
                        </a:rPr>
                        <a:t>Participants expected to report back to sponsor on learnings 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a typeface="Palatino" pitchFamily="2" charset="77"/>
                          <a:cs typeface="Adelle Sans Devanagari" panose="02000503000000020004" pitchFamily="2" charset="-78"/>
                        </a:rPr>
                        <a:t>Receive a CAHRS Learning Certificate and LI Badge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a typeface="Palatino" pitchFamily="2" charset="77"/>
                        <a:cs typeface="Adelle Sans Devanagari" panose="02000503000000020004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137720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B7AA96-9CAC-190B-8DA5-D431F86F8334}"/>
              </a:ext>
            </a:extLst>
          </p:cNvPr>
          <p:cNvSpPr txBox="1"/>
          <p:nvPr/>
        </p:nvSpPr>
        <p:spPr>
          <a:xfrm>
            <a:off x="585107" y="5200950"/>
            <a:ext cx="7973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2024: Elevating Your HR Influence Using Data; Unlocking the Full Potential of Your Organization’s Talent    	Mobility Strategy</a:t>
            </a:r>
          </a:p>
          <a:p>
            <a:endParaRPr lang="en-US" sz="1400" dirty="0"/>
          </a:p>
          <a:p>
            <a:r>
              <a:rPr lang="en-US" sz="1400" dirty="0"/>
              <a:t>2025: Topics include Succession Planning and Organization Design</a:t>
            </a:r>
          </a:p>
        </p:txBody>
      </p:sp>
    </p:spTree>
    <p:extLst>
      <p:ext uri="{BB962C8B-B14F-4D97-AF65-F5344CB8AC3E}">
        <p14:creationId xmlns:p14="http://schemas.microsoft.com/office/powerpoint/2010/main" val="356029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15206</TotalTime>
  <Words>1307</Words>
  <Application>Microsoft Macintosh PowerPoint</Application>
  <PresentationFormat>On-screen Show (4:3)</PresentationFormat>
  <Paragraphs>179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Helvetica</vt:lpstr>
      <vt:lpstr>Helvetica Light</vt:lpstr>
      <vt:lpstr>Palatino</vt:lpstr>
      <vt:lpstr>Palatino Linotype</vt:lpstr>
      <vt:lpstr>Office Theme</vt:lpstr>
      <vt:lpstr>PowerPoint Presentation</vt:lpstr>
      <vt:lpstr>What is CAHRS?</vt:lpstr>
      <vt:lpstr>Why Partner with CAHRS?</vt:lpstr>
      <vt:lpstr>CAHRS Member Benefits</vt:lpstr>
      <vt:lpstr>Connecting:  Learning &amp; Networking Opportunities</vt:lpstr>
      <vt:lpstr>Connecting with Partners through Benchmarking</vt:lpstr>
      <vt:lpstr>Connecting with Students</vt:lpstr>
      <vt:lpstr>Educating through Research Opportunities</vt:lpstr>
      <vt:lpstr>Educating Your Team – CAHRS Learning Series</vt:lpstr>
      <vt:lpstr>Educating Your Team -- Library Access</vt:lpstr>
      <vt:lpstr>Educating Your Team -- Electronic News    </vt:lpstr>
      <vt:lpstr>Achieve </vt:lpstr>
      <vt:lpstr>CAHRS Membership Model</vt:lpstr>
      <vt:lpstr>CAHRS Partner Companies</vt:lpstr>
      <vt:lpstr>CORNELL UNIVERSITY EXECUTIVE EDUCATION  ACCESS TO BREADTH AND DEPTH OF OFFERINGS</vt:lpstr>
      <vt:lpstr>CAHRS Contacts</vt:lpstr>
    </vt:vector>
  </TitlesOfParts>
  <Company>FDF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 Franzese</dc:creator>
  <cp:lastModifiedBy>Karen T Siewert</cp:lastModifiedBy>
  <cp:revision>198</cp:revision>
  <cp:lastPrinted>2020-03-03T16:54:28Z</cp:lastPrinted>
  <dcterms:created xsi:type="dcterms:W3CDTF">2016-08-29T14:32:32Z</dcterms:created>
  <dcterms:modified xsi:type="dcterms:W3CDTF">2025-03-20T19:06:22Z</dcterms:modified>
</cp:coreProperties>
</file>