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Ex1.xml" ContentType="application/vnd.ms-office.chartex+xml"/>
  <Override PartName="/ppt/charts/style2.xml" ContentType="application/vnd.ms-office.chartstyle+xml"/>
  <Override PartName="/ppt/charts/colors2.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FCCCC"/>
          </a:solidFill>
        </a:fill>
      </a:tcStyle>
    </a:wholeTbl>
    <a:band2H>
      <a:tcTxStyle/>
      <a:tcStyle>
        <a:tcBdr/>
        <a:fill>
          <a:solidFill>
            <a:srgbClr val="EFE7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CECE"/>
          </a:solidFill>
        </a:fill>
      </a:tcStyle>
    </a:wholeTbl>
    <a:band2H>
      <a:tcTxStyle/>
      <a:tcStyle>
        <a:tcBdr/>
        <a:fill>
          <a:solidFill>
            <a:srgbClr val="FAE8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DDFDD"/>
          </a:solidFill>
        </a:fill>
      </a:tcStyle>
    </a:wholeTbl>
    <a:band2H>
      <a:tcTxStyle/>
      <a:tcStyle>
        <a:tcBdr/>
        <a:fill>
          <a:solidFill>
            <a:srgbClr val="EFF0E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34"/>
    <p:restoredTop sz="94733"/>
  </p:normalViewPr>
  <p:slideViewPr>
    <p:cSldViewPr snapToGrid="0">
      <p:cViewPr varScale="1">
        <p:scale>
          <a:sx n="93" d="100"/>
          <a:sy n="93" d="100"/>
        </p:scale>
        <p:origin x="208" y="6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Ex1.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272-9444-AAA8-204F073505B0}"/>
            </c:ext>
          </c:extLst>
        </c:ser>
        <c:ser>
          <c:idx val="1"/>
          <c:order val="1"/>
          <c:tx>
            <c:strRef>
              <c:f>Sheet1!$C$1</c:f>
              <c:strCache>
                <c:ptCount val="1"/>
                <c:pt idx="0">
                  <c:v>Series 2</c:v>
                </c:pt>
              </c:strCache>
            </c:strRef>
          </c:tx>
          <c:spPr>
            <a:solidFill>
              <a:schemeClr val="accent2"/>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272-9444-AAA8-204F073505B0}"/>
            </c:ext>
          </c:extLst>
        </c:ser>
        <c:ser>
          <c:idx val="2"/>
          <c:order val="2"/>
          <c:tx>
            <c:strRef>
              <c:f>Sheet1!$D$1</c:f>
              <c:strCache>
                <c:ptCount val="1"/>
                <c:pt idx="0">
                  <c:v>Series 3</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272-9444-AAA8-204F073505B0}"/>
            </c:ext>
          </c:extLst>
        </c:ser>
        <c:dLbls>
          <c:showLegendKey val="0"/>
          <c:showVal val="0"/>
          <c:showCatName val="0"/>
          <c:showSerName val="0"/>
          <c:showPercent val="0"/>
          <c:showBubbleSize val="0"/>
        </c:dLbls>
        <c:gapWidth val="150"/>
        <c:shape val="box"/>
        <c:axId val="1549907007"/>
        <c:axId val="1550357231"/>
        <c:axId val="0"/>
      </c:bar3DChart>
      <c:catAx>
        <c:axId val="154990700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50357231"/>
        <c:crosses val="autoZero"/>
        <c:auto val="1"/>
        <c:lblAlgn val="ctr"/>
        <c:lblOffset val="100"/>
        <c:noMultiLvlLbl val="0"/>
      </c:catAx>
      <c:valAx>
        <c:axId val="15503572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549907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1800" b="1" i="0" u="none" strike="noStrike">
                <a:solidFill>
                  <a:srgbClr val="000000"/>
                </a:solidFill>
                <a:latin typeface="Arial"/>
              </a:defRPr>
            </a:pPr>
            <a:r>
              <a:rPr lang="en-US" sz="1800" b="1" i="0" u="none" strike="noStrike">
                <a:solidFill>
                  <a:srgbClr val="000000"/>
                </a:solidFill>
                <a:latin typeface="Arial"/>
              </a:rPr>
              <a:t>Sales</a:t>
            </a:r>
          </a:p>
        </c:rich>
      </c:tx>
      <c:layout>
        <c:manualLayout>
          <c:xMode val="edge"/>
          <c:yMode val="edge"/>
          <c:x val="0.42744199999999999"/>
          <c:y val="0"/>
          <c:w val="0.14511499999999999"/>
          <c:h val="8.5023699999999994E-2"/>
        </c:manualLayout>
      </c:layout>
      <c:overlay val="1"/>
      <c:spPr>
        <a:noFill/>
        <a:effectLst/>
      </c:spPr>
    </c:title>
    <c:autoTitleDeleted val="0"/>
    <c:plotArea>
      <c:layout>
        <c:manualLayout>
          <c:layoutTarget val="inner"/>
          <c:xMode val="edge"/>
          <c:yMode val="edge"/>
          <c:x val="5.0000000000000001E-3"/>
          <c:y val="8.5023699999999994E-2"/>
          <c:w val="0.99"/>
          <c:h val="0.83783799999999997"/>
        </c:manualLayout>
      </c:layout>
      <c:pieChart>
        <c:varyColors val="0"/>
        <c:ser>
          <c:idx val="0"/>
          <c:order val="0"/>
          <c:tx>
            <c:strRef>
              <c:f>Sheet1!$A$2</c:f>
              <c:strCache>
                <c:ptCount val="1"/>
                <c:pt idx="0">
                  <c:v>Sales</c:v>
                </c:pt>
              </c:strCache>
            </c:strRef>
          </c:tx>
          <c:spPr>
            <a:solidFill>
              <a:srgbClr val="7C2425"/>
            </a:solidFill>
            <a:ln w="19050" cap="flat">
              <a:solidFill>
                <a:srgbClr val="FFFFFF"/>
              </a:solidFill>
              <a:prstDash val="solid"/>
              <a:round/>
            </a:ln>
            <a:effectLst/>
          </c:spPr>
          <c:dPt>
            <c:idx val="0"/>
            <c:bubble3D val="0"/>
            <c:extLst>
              <c:ext xmlns:c16="http://schemas.microsoft.com/office/drawing/2014/chart" uri="{C3380CC4-5D6E-409C-BE32-E72D297353CC}">
                <c16:uniqueId val="{00000001-6A83-9D4B-B22F-BB041FE6A8C7}"/>
              </c:ext>
            </c:extLst>
          </c:dPt>
          <c:dPt>
            <c:idx val="1"/>
            <c:bubble3D val="0"/>
            <c:spPr>
              <a:solidFill>
                <a:srgbClr val="942B2D"/>
              </a:solidFill>
              <a:ln w="19050" cap="flat">
                <a:solidFill>
                  <a:srgbClr val="FFFFFF"/>
                </a:solidFill>
                <a:prstDash val="solid"/>
                <a:round/>
              </a:ln>
              <a:effectLst/>
            </c:spPr>
            <c:extLst>
              <c:ext xmlns:c16="http://schemas.microsoft.com/office/drawing/2014/chart" uri="{C3380CC4-5D6E-409C-BE32-E72D297353CC}">
                <c16:uniqueId val="{00000003-6A83-9D4B-B22F-BB041FE6A8C7}"/>
              </c:ext>
            </c:extLst>
          </c:dPt>
          <c:dPt>
            <c:idx val="2"/>
            <c:bubble3D val="0"/>
            <c:spPr>
              <a:solidFill>
                <a:srgbClr val="B06F6F"/>
              </a:solidFill>
              <a:ln w="19050" cap="flat">
                <a:solidFill>
                  <a:srgbClr val="FFFFFF"/>
                </a:solidFill>
                <a:prstDash val="solid"/>
                <a:round/>
              </a:ln>
              <a:effectLst/>
            </c:spPr>
            <c:extLst>
              <c:ext xmlns:c16="http://schemas.microsoft.com/office/drawing/2014/chart" uri="{C3380CC4-5D6E-409C-BE32-E72D297353CC}">
                <c16:uniqueId val="{00000005-6A83-9D4B-B22F-BB041FE6A8C7}"/>
              </c:ext>
            </c:extLst>
          </c:dPt>
          <c:dPt>
            <c:idx val="3"/>
            <c:bubble3D val="0"/>
            <c:spPr>
              <a:solidFill>
                <a:srgbClr val="CEAEAF"/>
              </a:solidFill>
              <a:ln w="19050" cap="flat">
                <a:solidFill>
                  <a:srgbClr val="FFFFFF"/>
                </a:solidFill>
                <a:prstDash val="solid"/>
                <a:round/>
              </a:ln>
              <a:effectLst/>
            </c:spPr>
            <c:extLst>
              <c:ext xmlns:c16="http://schemas.microsoft.com/office/drawing/2014/chart" uri="{C3380CC4-5D6E-409C-BE32-E72D297353CC}">
                <c16:uniqueId val="{00000007-6A83-9D4B-B22F-BB041FE6A8C7}"/>
              </c:ext>
            </c:extLst>
          </c:dPt>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6A83-9D4B-B22F-BB041FE6A8C7}"/>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legend>
      <c:legendPos val="b"/>
      <c:layout>
        <c:manualLayout>
          <c:xMode val="edge"/>
          <c:yMode val="edge"/>
          <c:x val="9.9450399999999994E-2"/>
          <c:y val="0.95696499999999995"/>
          <c:w val="0.80109900000000001"/>
          <c:h val="4.3035400000000001E-2"/>
        </c:manualLayout>
      </c:layout>
      <c:overlay val="1"/>
      <c:spPr>
        <a:noFill/>
        <a:ln w="12700" cap="flat">
          <a:noFill/>
          <a:miter lim="400000"/>
        </a:ln>
        <a:effectLst/>
      </c:spPr>
      <c:txPr>
        <a:bodyPr rot="0"/>
        <a:lstStyle/>
        <a:p>
          <a:pPr>
            <a:defRPr sz="1100" b="0" i="0" u="none" strike="noStrike">
              <a:solidFill>
                <a:srgbClr val="595959"/>
              </a:solidFill>
              <a:latin typeface="Arial"/>
            </a:defRPr>
          </a:pPr>
          <a:endParaRPr lang="en-US"/>
        </a:p>
      </c:txPr>
    </c:legend>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1800" b="0" i="0" u="none" strike="noStrike">
                <a:solidFill>
                  <a:srgbClr val="595959"/>
                </a:solidFill>
                <a:latin typeface="Arial"/>
              </a:defRPr>
            </a:pPr>
            <a:r>
              <a:rPr lang="en-US" sz="1800" b="0" i="0" u="none" strike="noStrike">
                <a:solidFill>
                  <a:srgbClr val="595959"/>
                </a:solidFill>
                <a:latin typeface="Arial"/>
              </a:rPr>
              <a:t>Chart Title</a:t>
            </a:r>
          </a:p>
        </c:rich>
      </c:tx>
      <c:layout>
        <c:manualLayout>
          <c:xMode val="edge"/>
          <c:yMode val="edge"/>
          <c:x val="0.45056800000000002"/>
          <c:y val="0"/>
          <c:w val="9.8864199999999999E-2"/>
          <c:h val="0.100485"/>
        </c:manualLayout>
      </c:layout>
      <c:overlay val="1"/>
      <c:spPr>
        <a:noFill/>
        <a:effectLst/>
      </c:spPr>
    </c:title>
    <c:autoTitleDeleted val="0"/>
    <c:plotArea>
      <c:layout>
        <c:manualLayout>
          <c:layoutTarget val="inner"/>
          <c:xMode val="edge"/>
          <c:yMode val="edge"/>
          <c:x val="7.9132999999999995E-2"/>
          <c:y val="0.100485"/>
          <c:w val="0.91586699999999999"/>
          <c:h val="0.77715999999999996"/>
        </c:manualLayout>
      </c:layout>
      <c:barChart>
        <c:barDir val="bar"/>
        <c:grouping val="clustered"/>
        <c:varyColors val="0"/>
        <c:ser>
          <c:idx val="0"/>
          <c:order val="0"/>
          <c:tx>
            <c:strRef>
              <c:f>Sheet1!$B$1</c:f>
              <c:strCache>
                <c:ptCount val="1"/>
                <c:pt idx="0">
                  <c:v>Series 3</c:v>
                </c:pt>
              </c:strCache>
            </c:strRef>
          </c:tx>
          <c:spPr>
            <a:solidFill>
              <a:schemeClr val="accent3"/>
            </a:solidFill>
            <a:ln w="12700" cap="flat">
              <a:noFill/>
              <a:miter lim="400000"/>
            </a:ln>
            <a:effectLst/>
          </c:spPr>
          <c:invertIfNegative val="0"/>
          <c:cat>
            <c:strRef>
              <c:f>Sheet1!$A$2:$A$5</c:f>
              <c:strCache>
                <c:ptCount val="4"/>
                <c:pt idx="0">
                  <c:v>Category 4</c:v>
                </c:pt>
                <c:pt idx="1">
                  <c:v>Category 3</c:v>
                </c:pt>
                <c:pt idx="2">
                  <c:v>Category 2</c:v>
                </c:pt>
                <c:pt idx="3">
                  <c:v>Category 1</c:v>
                </c:pt>
              </c:strCache>
            </c:strRef>
          </c:cat>
          <c:val>
            <c:numRef>
              <c:f>Sheet1!$B$2:$B$5</c:f>
              <c:numCache>
                <c:formatCode>General</c:formatCode>
                <c:ptCount val="4"/>
                <c:pt idx="0">
                  <c:v>5</c:v>
                </c:pt>
                <c:pt idx="1">
                  <c:v>3</c:v>
                </c:pt>
                <c:pt idx="2">
                  <c:v>2</c:v>
                </c:pt>
                <c:pt idx="3">
                  <c:v>2</c:v>
                </c:pt>
              </c:numCache>
            </c:numRef>
          </c:val>
          <c:extLst>
            <c:ext xmlns:c16="http://schemas.microsoft.com/office/drawing/2014/chart" uri="{C3380CC4-5D6E-409C-BE32-E72D297353CC}">
              <c16:uniqueId val="{00000000-E105-7541-A79E-DA4BC5AEC3BA}"/>
            </c:ext>
          </c:extLst>
        </c:ser>
        <c:ser>
          <c:idx val="1"/>
          <c:order val="1"/>
          <c:tx>
            <c:strRef>
              <c:f>Sheet1!$C$1</c:f>
              <c:strCache>
                <c:ptCount val="1"/>
                <c:pt idx="0">
                  <c:v>Series 2</c:v>
                </c:pt>
              </c:strCache>
            </c:strRef>
          </c:tx>
          <c:spPr>
            <a:solidFill>
              <a:schemeClr val="accent2"/>
            </a:solidFill>
            <a:ln w="12700" cap="flat">
              <a:noFill/>
              <a:miter lim="400000"/>
            </a:ln>
            <a:effectLst/>
          </c:spPr>
          <c:invertIfNegative val="0"/>
          <c:cat>
            <c:strRef>
              <c:f>Sheet1!$A$2:$A$5</c:f>
              <c:strCache>
                <c:ptCount val="4"/>
                <c:pt idx="0">
                  <c:v>Category 4</c:v>
                </c:pt>
                <c:pt idx="1">
                  <c:v>Category 3</c:v>
                </c:pt>
                <c:pt idx="2">
                  <c:v>Category 2</c:v>
                </c:pt>
                <c:pt idx="3">
                  <c:v>Category 1</c:v>
                </c:pt>
              </c:strCache>
            </c:strRef>
          </c:cat>
          <c:val>
            <c:numRef>
              <c:f>Sheet1!$C$2:$C$5</c:f>
              <c:numCache>
                <c:formatCode>General</c:formatCode>
                <c:ptCount val="4"/>
                <c:pt idx="0">
                  <c:v>2.8</c:v>
                </c:pt>
                <c:pt idx="1">
                  <c:v>1.8</c:v>
                </c:pt>
                <c:pt idx="2">
                  <c:v>4.4000000000000004</c:v>
                </c:pt>
                <c:pt idx="3">
                  <c:v>2.4</c:v>
                </c:pt>
              </c:numCache>
            </c:numRef>
          </c:val>
          <c:extLst>
            <c:ext xmlns:c16="http://schemas.microsoft.com/office/drawing/2014/chart" uri="{C3380CC4-5D6E-409C-BE32-E72D297353CC}">
              <c16:uniqueId val="{00000001-E105-7541-A79E-DA4BC5AEC3BA}"/>
            </c:ext>
          </c:extLst>
        </c:ser>
        <c:ser>
          <c:idx val="2"/>
          <c:order val="2"/>
          <c:tx>
            <c:strRef>
              <c:f>Sheet1!$D$1</c:f>
              <c:strCache>
                <c:ptCount val="1"/>
                <c:pt idx="0">
                  <c:v>Series 1</c:v>
                </c:pt>
              </c:strCache>
            </c:strRef>
          </c:tx>
          <c:spPr>
            <a:solidFill>
              <a:schemeClr val="accent1"/>
            </a:solidFill>
            <a:ln w="12700" cap="flat">
              <a:noFill/>
              <a:miter lim="400000"/>
            </a:ln>
            <a:effectLst/>
          </c:spPr>
          <c:invertIfNegative val="0"/>
          <c:cat>
            <c:strRef>
              <c:f>Sheet1!$A$2:$A$5</c:f>
              <c:strCache>
                <c:ptCount val="4"/>
                <c:pt idx="0">
                  <c:v>Category 4</c:v>
                </c:pt>
                <c:pt idx="1">
                  <c:v>Category 3</c:v>
                </c:pt>
                <c:pt idx="2">
                  <c:v>Category 2</c:v>
                </c:pt>
                <c:pt idx="3">
                  <c:v>Category 1</c:v>
                </c:pt>
              </c:strCache>
            </c:strRef>
          </c:cat>
          <c:val>
            <c:numRef>
              <c:f>Sheet1!$D$2:$D$5</c:f>
              <c:numCache>
                <c:formatCode>General</c:formatCode>
                <c:ptCount val="4"/>
                <c:pt idx="0">
                  <c:v>4.5</c:v>
                </c:pt>
                <c:pt idx="1">
                  <c:v>3.5</c:v>
                </c:pt>
                <c:pt idx="2">
                  <c:v>2.5</c:v>
                </c:pt>
                <c:pt idx="3">
                  <c:v>4.3</c:v>
                </c:pt>
              </c:numCache>
            </c:numRef>
          </c:val>
          <c:extLst>
            <c:ext xmlns:c16="http://schemas.microsoft.com/office/drawing/2014/chart" uri="{C3380CC4-5D6E-409C-BE32-E72D297353CC}">
              <c16:uniqueId val="{00000002-E105-7541-A79E-DA4BC5AEC3BA}"/>
            </c:ext>
          </c:extLst>
        </c:ser>
        <c:dLbls>
          <c:showLegendKey val="0"/>
          <c:showVal val="0"/>
          <c:showCatName val="0"/>
          <c:showSerName val="0"/>
          <c:showPercent val="0"/>
          <c:showBubbleSize val="0"/>
        </c:dLbls>
        <c:gapWidth val="182"/>
        <c:axId val="2094734552"/>
        <c:axId val="2094734553"/>
      </c:barChart>
      <c:catAx>
        <c:axId val="2094734552"/>
        <c:scaling>
          <c:orientation val="maxMin"/>
        </c:scaling>
        <c:delete val="0"/>
        <c:axPos val="l"/>
        <c:numFmt formatCode="General" sourceLinked="0"/>
        <c:majorTickMark val="none"/>
        <c:minorTickMark val="none"/>
        <c:tickLblPos val="nextTo"/>
        <c:spPr>
          <a:ln w="12700" cap="flat">
            <a:solidFill>
              <a:srgbClr val="D9D9D9"/>
            </a:solidFill>
            <a:prstDash val="solid"/>
            <a:round/>
          </a:ln>
        </c:spPr>
        <c:txPr>
          <a:bodyPr rot="0"/>
          <a:lstStyle/>
          <a:p>
            <a:pPr>
              <a:defRPr sz="1100" b="0" i="0" u="none" strike="noStrike">
                <a:solidFill>
                  <a:srgbClr val="595959"/>
                </a:solidFill>
                <a:latin typeface="Arial"/>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D9D9D9"/>
              </a:solidFill>
              <a:prstDash val="solid"/>
              <a:round/>
            </a:ln>
          </c:spPr>
        </c:majorGridlines>
        <c:numFmt formatCode="0.#" sourceLinked="0"/>
        <c:majorTickMark val="none"/>
        <c:minorTickMark val="none"/>
        <c:tickLblPos val="high"/>
        <c:spPr>
          <a:ln w="12700" cap="flat">
            <a:noFill/>
            <a:prstDash val="solid"/>
            <a:round/>
          </a:ln>
        </c:spPr>
        <c:txPr>
          <a:bodyPr rot="0"/>
          <a:lstStyle/>
          <a:p>
            <a:pPr>
              <a:defRPr sz="1100" b="0" i="0" u="none" strike="noStrike">
                <a:solidFill>
                  <a:srgbClr val="595959"/>
                </a:solidFill>
                <a:latin typeface="Arial"/>
              </a:defRPr>
            </a:pPr>
            <a:endParaRPr lang="en-US"/>
          </a:p>
        </c:txPr>
        <c:crossAx val="2094734552"/>
        <c:crosses val="autoZero"/>
        <c:crossBetween val="between"/>
        <c:majorUnit val="1.25"/>
        <c:minorUnit val="0.625"/>
      </c:valAx>
      <c:spPr>
        <a:noFill/>
        <a:ln w="12700" cap="flat">
          <a:noFill/>
          <a:miter lim="400000"/>
        </a:ln>
        <a:effectLst/>
      </c:spPr>
    </c:plotArea>
    <c:legend>
      <c:legendPos val="b"/>
      <c:layout>
        <c:manualLayout>
          <c:xMode val="edge"/>
          <c:yMode val="edge"/>
          <c:x val="0.37906299999999998"/>
          <c:y val="0.95100700000000005"/>
          <c:w val="0.25125500000000001"/>
          <c:h val="4.8993299999999997E-2"/>
        </c:manualLayout>
      </c:layout>
      <c:overlay val="1"/>
      <c:spPr>
        <a:noFill/>
        <a:ln w="12700" cap="flat">
          <a:noFill/>
          <a:miter lim="400000"/>
        </a:ln>
        <a:effectLst/>
      </c:spPr>
      <c:txPr>
        <a:bodyPr rot="0"/>
        <a:lstStyle/>
        <a:p>
          <a:pPr>
            <a:defRPr sz="1100" b="0" i="0" u="none" strike="noStrike">
              <a:solidFill>
                <a:srgbClr val="595959"/>
              </a:solidFill>
              <a:latin typeface="Arial"/>
            </a:defRPr>
          </a:pPr>
          <a:endParaRPr lang="en-US"/>
        </a:p>
      </c:txPr>
    </c:legend>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2.4560100000000001E-2"/>
          <c:y val="3.1807200000000001E-2"/>
          <c:w val="0.97043999999999997"/>
          <c:h val="0.91170899999999999"/>
        </c:manualLayout>
      </c:layout>
      <c:barChart>
        <c:barDir val="col"/>
        <c:grouping val="clustered"/>
        <c:varyColors val="0"/>
        <c:ser>
          <c:idx val="0"/>
          <c:order val="0"/>
          <c:tx>
            <c:strRef>
              <c:f>Sheet1!$A$2</c:f>
              <c:strCache>
                <c:ptCount val="1"/>
                <c:pt idx="0">
                  <c:v>Number of Students</c:v>
                </c:pt>
              </c:strCache>
            </c:strRef>
          </c:tx>
          <c:spPr>
            <a:solidFill>
              <a:schemeClr val="accent1"/>
            </a:solidFill>
            <a:ln w="12700" cap="flat">
              <a:noFill/>
              <a:miter lim="400000"/>
            </a:ln>
            <a:effectLst/>
          </c:spPr>
          <c:invertIfNegative val="0"/>
          <c:dLbls>
            <c:numFmt formatCode="0" sourceLinked="0"/>
            <c:spPr>
              <a:noFill/>
              <a:ln>
                <a:noFill/>
              </a:ln>
              <a:effectLst/>
            </c:spPr>
            <c:txPr>
              <a:bodyPr/>
              <a:lstStyle/>
              <a:p>
                <a:pPr>
                  <a:defRPr sz="1400" b="0" i="0" u="none" strike="noStrike">
                    <a:solidFill>
                      <a:srgbClr val="FFFFFF"/>
                    </a:solidFill>
                    <a:latin typeface="Aria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2008-2009</c:v>
                </c:pt>
                <c:pt idx="1">
                  <c:v>2009-2010</c:v>
                </c:pt>
                <c:pt idx="2">
                  <c:v>2010-2011</c:v>
                </c:pt>
                <c:pt idx="3">
                  <c:v>2011-2012</c:v>
                </c:pt>
                <c:pt idx="4">
                  <c:v>2012-2013</c:v>
                </c:pt>
                <c:pt idx="5">
                  <c:v>2013-2014</c:v>
                </c:pt>
                <c:pt idx="6">
                  <c:v>2014-2015</c:v>
                </c:pt>
                <c:pt idx="7">
                  <c:v>2015-2016</c:v>
                </c:pt>
                <c:pt idx="8">
                  <c:v>2016-2017</c:v>
                </c:pt>
                <c:pt idx="9">
                  <c:v>2017-2018</c:v>
                </c:pt>
                <c:pt idx="10">
                  <c:v>2018-2019</c:v>
                </c:pt>
                <c:pt idx="11">
                  <c:v>2019-2020</c:v>
                </c:pt>
              </c:strCache>
            </c:strRef>
          </c:cat>
          <c:val>
            <c:numRef>
              <c:f>Sheet1!$B$2:$M$2</c:f>
              <c:numCache>
                <c:formatCode>General</c:formatCode>
                <c:ptCount val="12"/>
                <c:pt idx="0">
                  <c:v>78</c:v>
                </c:pt>
                <c:pt idx="1">
                  <c:v>87</c:v>
                </c:pt>
                <c:pt idx="2">
                  <c:v>64</c:v>
                </c:pt>
                <c:pt idx="3">
                  <c:v>48</c:v>
                </c:pt>
                <c:pt idx="4">
                  <c:v>60</c:v>
                </c:pt>
                <c:pt idx="5">
                  <c:v>50</c:v>
                </c:pt>
                <c:pt idx="6">
                  <c:v>43</c:v>
                </c:pt>
                <c:pt idx="7">
                  <c:v>52</c:v>
                </c:pt>
                <c:pt idx="8">
                  <c:v>58</c:v>
                </c:pt>
                <c:pt idx="9">
                  <c:v>52</c:v>
                </c:pt>
                <c:pt idx="10">
                  <c:v>65</c:v>
                </c:pt>
                <c:pt idx="11">
                  <c:v>65</c:v>
                </c:pt>
              </c:numCache>
            </c:numRef>
          </c:val>
          <c:extLst>
            <c:ext xmlns:c16="http://schemas.microsoft.com/office/drawing/2014/chart" uri="{C3380CC4-5D6E-409C-BE32-E72D297353CC}">
              <c16:uniqueId val="{00000000-910F-9040-9E7E-CF209F982CE7}"/>
            </c:ext>
          </c:extLst>
        </c:ser>
        <c:dLbls>
          <c:showLegendKey val="0"/>
          <c:showVal val="0"/>
          <c:showCatName val="0"/>
          <c:showSerName val="0"/>
          <c:showPercent val="0"/>
          <c:showBubbleSize val="0"/>
        </c:dLbls>
        <c:gapWidth val="30"/>
        <c:overlap val="-24"/>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DEDEDE"/>
            </a:solidFill>
            <a:prstDash val="solid"/>
            <a:round/>
          </a:ln>
        </c:spPr>
        <c:txPr>
          <a:bodyPr rot="0"/>
          <a:lstStyle/>
          <a:p>
            <a:pPr>
              <a:defRPr sz="1000" b="0" i="0" u="none" strike="noStrike">
                <a:solidFill>
                  <a:srgbClr val="212121"/>
                </a:solidFill>
                <a:latin typeface="Arial"/>
              </a:defRPr>
            </a:pPr>
            <a:endParaRPr lang="en-US"/>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DEDEDE"/>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sz="900" b="0" i="0" u="none" strike="noStrike">
                <a:solidFill>
                  <a:srgbClr val="212121"/>
                </a:solidFill>
                <a:latin typeface="Arial"/>
              </a:defRPr>
            </a:pPr>
            <a:endParaRPr lang="en-US"/>
          </a:p>
        </c:txPr>
        <c:crossAx val="2094734552"/>
        <c:crosses val="autoZero"/>
        <c:crossBetween val="between"/>
        <c:majorUnit val="22.5"/>
        <c:minorUnit val="1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1800" b="0" i="0" u="none" strike="noStrike">
                <a:solidFill>
                  <a:srgbClr val="595959"/>
                </a:solidFill>
                <a:latin typeface="Arial"/>
              </a:defRPr>
            </a:pPr>
            <a:r>
              <a:rPr lang="en-US" sz="1800" b="0" i="0" u="none" strike="noStrike">
                <a:solidFill>
                  <a:srgbClr val="595959"/>
                </a:solidFill>
                <a:latin typeface="Arial"/>
              </a:rPr>
              <a:t>Chart Title</a:t>
            </a:r>
          </a:p>
        </c:rich>
      </c:tx>
      <c:layout>
        <c:manualLayout>
          <c:xMode val="edge"/>
          <c:yMode val="edge"/>
          <c:x val="0.45112200000000002"/>
          <c:y val="0"/>
          <c:w val="9.7755499999999995E-2"/>
          <c:h val="0.100485"/>
        </c:manualLayout>
      </c:layout>
      <c:overlay val="1"/>
      <c:spPr>
        <a:noFill/>
        <a:effectLst/>
      </c:spPr>
    </c:title>
    <c:autoTitleDeleted val="0"/>
    <c:plotArea>
      <c:layout>
        <c:manualLayout>
          <c:layoutTarget val="inner"/>
          <c:xMode val="edge"/>
          <c:yMode val="edge"/>
          <c:x val="3.2305199999999999E-2"/>
          <c:y val="0.100485"/>
          <c:w val="0.96269499999999997"/>
          <c:h val="0.77715999999999996"/>
        </c:manualLayout>
      </c:layout>
      <c:lineChart>
        <c:grouping val="standard"/>
        <c:varyColors val="0"/>
        <c:ser>
          <c:idx val="0"/>
          <c:order val="0"/>
          <c:tx>
            <c:strRef>
              <c:f>Sheet1!$B$1</c:f>
              <c:strCache>
                <c:ptCount val="1"/>
                <c:pt idx="0">
                  <c:v>Series 1</c:v>
                </c:pt>
              </c:strCache>
            </c:strRef>
          </c:tx>
          <c:spPr>
            <a:ln w="28575" cap="rnd">
              <a:solidFill>
                <a:schemeClr val="accent1"/>
              </a:solidFill>
              <a:prstDash val="solid"/>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A413-DD49-A66F-0BC80A1B5A66}"/>
            </c:ext>
          </c:extLst>
        </c:ser>
        <c:ser>
          <c:idx val="1"/>
          <c:order val="1"/>
          <c:tx>
            <c:strRef>
              <c:f>Sheet1!$C$1</c:f>
              <c:strCache>
                <c:ptCount val="1"/>
                <c:pt idx="0">
                  <c:v>Series 2</c:v>
                </c:pt>
              </c:strCache>
            </c:strRef>
          </c:tx>
          <c:spPr>
            <a:ln w="28575" cap="rnd">
              <a:solidFill>
                <a:schemeClr val="accent2"/>
              </a:solidFill>
              <a:prstDash val="solid"/>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A413-DD49-A66F-0BC80A1B5A66}"/>
            </c:ext>
          </c:extLst>
        </c:ser>
        <c:ser>
          <c:idx val="2"/>
          <c:order val="2"/>
          <c:tx>
            <c:strRef>
              <c:f>Sheet1!$D$1</c:f>
              <c:strCache>
                <c:ptCount val="1"/>
                <c:pt idx="0">
                  <c:v>Series 3</c:v>
                </c:pt>
              </c:strCache>
            </c:strRef>
          </c:tx>
          <c:spPr>
            <a:ln w="28575" cap="rnd">
              <a:solidFill>
                <a:schemeClr val="accent3"/>
              </a:solidFill>
              <a:prstDash val="solid"/>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A413-DD49-A66F-0BC80A1B5A66}"/>
            </c:ext>
          </c:extLst>
        </c:ser>
        <c:dLbls>
          <c:showLegendKey val="0"/>
          <c:showVal val="0"/>
          <c:showCatName val="0"/>
          <c:showSerName val="0"/>
          <c:showPercent val="0"/>
          <c:showBubbleSize val="0"/>
        </c:dLbls>
        <c:smooth val="0"/>
        <c:axId val="2094734552"/>
        <c:axId val="2094734553"/>
      </c:lineChart>
      <c:catAx>
        <c:axId val="2094734552"/>
        <c:scaling>
          <c:orientation val="minMax"/>
        </c:scaling>
        <c:delete val="0"/>
        <c:axPos val="b"/>
        <c:numFmt formatCode="General" sourceLinked="0"/>
        <c:majorTickMark val="none"/>
        <c:minorTickMark val="none"/>
        <c:tickLblPos val="low"/>
        <c:spPr>
          <a:ln w="12700" cap="flat">
            <a:solidFill>
              <a:srgbClr val="D9D9D9"/>
            </a:solidFill>
            <a:prstDash val="solid"/>
            <a:round/>
          </a:ln>
        </c:spPr>
        <c:txPr>
          <a:bodyPr rot="0"/>
          <a:lstStyle/>
          <a:p>
            <a:pPr>
              <a:defRPr sz="1100" b="0" i="0" u="none" strike="noStrike">
                <a:solidFill>
                  <a:srgbClr val="595959"/>
                </a:solidFill>
                <a:latin typeface="Arial"/>
              </a:defRPr>
            </a:pPr>
            <a:endParaRPr lang="en-US"/>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D9D9D9"/>
              </a:solidFill>
              <a:prstDash val="solid"/>
              <a:round/>
            </a:ln>
          </c:spPr>
        </c:majorGridlines>
        <c:numFmt formatCode="0.#" sourceLinked="0"/>
        <c:majorTickMark val="none"/>
        <c:minorTickMark val="none"/>
        <c:tickLblPos val="nextTo"/>
        <c:spPr>
          <a:ln w="12700" cap="flat">
            <a:noFill/>
            <a:prstDash val="solid"/>
            <a:round/>
          </a:ln>
        </c:spPr>
        <c:txPr>
          <a:bodyPr rot="0"/>
          <a:lstStyle/>
          <a:p>
            <a:pPr>
              <a:defRPr sz="1100" b="0" i="0" u="none" strike="noStrike">
                <a:solidFill>
                  <a:srgbClr val="595959"/>
                </a:solidFill>
                <a:latin typeface="Arial"/>
              </a:defRPr>
            </a:pPr>
            <a:endParaRPr lang="en-US"/>
          </a:p>
        </c:txPr>
        <c:crossAx val="2094734552"/>
        <c:crosses val="autoZero"/>
        <c:crossBetween val="between"/>
        <c:majorUnit val="1.25"/>
        <c:minorUnit val="0.625"/>
      </c:valAx>
      <c:spPr>
        <a:noFill/>
        <a:ln w="12700" cap="flat">
          <a:noFill/>
          <a:miter lim="400000"/>
        </a:ln>
        <a:effectLst/>
      </c:spPr>
    </c:plotArea>
    <c:legend>
      <c:legendPos val="b"/>
      <c:layout>
        <c:manualLayout>
          <c:xMode val="edge"/>
          <c:yMode val="edge"/>
          <c:x val="0.37890200000000002"/>
          <c:y val="0.95100700000000005"/>
          <c:w val="0.26068400000000003"/>
          <c:h val="4.8993299999999997E-2"/>
        </c:manualLayout>
      </c:layout>
      <c:overlay val="1"/>
      <c:spPr>
        <a:noFill/>
        <a:ln w="12700" cap="flat">
          <a:noFill/>
          <a:miter lim="400000"/>
        </a:ln>
        <a:effectLst/>
      </c:spPr>
      <c:txPr>
        <a:bodyPr rot="0"/>
        <a:lstStyle/>
        <a:p>
          <a:pPr>
            <a:defRPr sz="1100" b="0" i="0" u="none" strike="noStrike">
              <a:solidFill>
                <a:srgbClr val="595959"/>
              </a:solidFill>
              <a:latin typeface="Arial"/>
            </a:defRPr>
          </a:pPr>
          <a:endParaRPr lang="en-US"/>
        </a:p>
      </c:txPr>
    </c:legend>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1800" b="1" i="0" u="none" strike="noStrike">
                <a:solidFill>
                  <a:srgbClr val="000000"/>
                </a:solidFill>
                <a:latin typeface="Arial"/>
              </a:defRPr>
            </a:pPr>
            <a:r>
              <a:rPr lang="en-US" sz="1800" b="1" i="0" u="none" strike="noStrike">
                <a:solidFill>
                  <a:srgbClr val="000000"/>
                </a:solidFill>
                <a:latin typeface="Arial"/>
              </a:rPr>
              <a:t>Sales</a:t>
            </a:r>
          </a:p>
        </c:rich>
      </c:tx>
      <c:layout>
        <c:manualLayout>
          <c:xMode val="edge"/>
          <c:yMode val="edge"/>
          <c:x val="0.42744199999999999"/>
          <c:y val="0"/>
          <c:w val="0.14511499999999999"/>
          <c:h val="8.5023699999999994E-2"/>
        </c:manualLayout>
      </c:layout>
      <c:overlay val="1"/>
      <c:spPr>
        <a:noFill/>
        <a:effectLst/>
      </c:spPr>
    </c:title>
    <c:autoTitleDeleted val="0"/>
    <c:plotArea>
      <c:layout>
        <c:manualLayout>
          <c:layoutTarget val="inner"/>
          <c:xMode val="edge"/>
          <c:yMode val="edge"/>
          <c:x val="5.0000000000000001E-3"/>
          <c:y val="8.5023699999999994E-2"/>
          <c:w val="0.99"/>
          <c:h val="0.83783799999999997"/>
        </c:manualLayout>
      </c:layout>
      <c:pieChart>
        <c:varyColors val="0"/>
        <c:ser>
          <c:idx val="0"/>
          <c:order val="0"/>
          <c:tx>
            <c:strRef>
              <c:f>Sheet1!$A$2</c:f>
              <c:strCache>
                <c:ptCount val="1"/>
                <c:pt idx="0">
                  <c:v>Sales</c:v>
                </c:pt>
              </c:strCache>
            </c:strRef>
          </c:tx>
          <c:spPr>
            <a:solidFill>
              <a:schemeClr val="accent1"/>
            </a:solidFill>
            <a:ln w="19050" cap="flat">
              <a:solidFill>
                <a:srgbClr val="FFFFFF"/>
              </a:solidFill>
              <a:prstDash val="solid"/>
              <a:round/>
            </a:ln>
            <a:effectLst/>
          </c:spPr>
          <c:dPt>
            <c:idx val="0"/>
            <c:bubble3D val="0"/>
            <c:extLst>
              <c:ext xmlns:c16="http://schemas.microsoft.com/office/drawing/2014/chart" uri="{C3380CC4-5D6E-409C-BE32-E72D297353CC}">
                <c16:uniqueId val="{00000001-C10C-B846-8F94-DB49031ABC82}"/>
              </c:ext>
            </c:extLst>
          </c:dPt>
          <c:dPt>
            <c:idx val="1"/>
            <c:bubble3D val="0"/>
            <c:spPr>
              <a:solidFill>
                <a:schemeClr val="accent2"/>
              </a:solidFill>
              <a:ln w="19050" cap="flat">
                <a:solidFill>
                  <a:srgbClr val="FFFFFF"/>
                </a:solidFill>
                <a:prstDash val="solid"/>
                <a:round/>
              </a:ln>
              <a:effectLst/>
            </c:spPr>
            <c:extLst>
              <c:ext xmlns:c16="http://schemas.microsoft.com/office/drawing/2014/chart" uri="{C3380CC4-5D6E-409C-BE32-E72D297353CC}">
                <c16:uniqueId val="{00000003-C10C-B846-8F94-DB49031ABC82}"/>
              </c:ext>
            </c:extLst>
          </c:dPt>
          <c:dPt>
            <c:idx val="2"/>
            <c:bubble3D val="0"/>
            <c:spPr>
              <a:solidFill>
                <a:schemeClr val="accent3"/>
              </a:solidFill>
              <a:ln w="19050" cap="flat">
                <a:solidFill>
                  <a:srgbClr val="FFFFFF"/>
                </a:solidFill>
                <a:prstDash val="solid"/>
                <a:round/>
              </a:ln>
              <a:effectLst/>
            </c:spPr>
            <c:extLst>
              <c:ext xmlns:c16="http://schemas.microsoft.com/office/drawing/2014/chart" uri="{C3380CC4-5D6E-409C-BE32-E72D297353CC}">
                <c16:uniqueId val="{00000005-C10C-B846-8F94-DB49031ABC82}"/>
              </c:ext>
            </c:extLst>
          </c:dPt>
          <c:dPt>
            <c:idx val="3"/>
            <c:bubble3D val="0"/>
            <c:spPr>
              <a:solidFill>
                <a:schemeClr val="accent4"/>
              </a:solidFill>
              <a:ln w="19050" cap="flat">
                <a:solidFill>
                  <a:srgbClr val="FFFFFF"/>
                </a:solidFill>
                <a:prstDash val="solid"/>
                <a:round/>
              </a:ln>
              <a:effectLst/>
            </c:spPr>
            <c:extLst>
              <c:ext xmlns:c16="http://schemas.microsoft.com/office/drawing/2014/chart" uri="{C3380CC4-5D6E-409C-BE32-E72D297353CC}">
                <c16:uniqueId val="{00000007-C10C-B846-8F94-DB49031ABC82}"/>
              </c:ext>
            </c:extLst>
          </c:dPt>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C10C-B846-8F94-DB49031ABC82}"/>
            </c:ext>
          </c:extLst>
        </c:ser>
        <c:dLbls>
          <c:showLegendKey val="0"/>
          <c:showVal val="0"/>
          <c:showCatName val="0"/>
          <c:showSerName val="0"/>
          <c:showPercent val="0"/>
          <c:showBubbleSize val="0"/>
          <c:showLeaderLines val="1"/>
        </c:dLbls>
        <c:firstSliceAng val="0"/>
      </c:pieChart>
      <c:spPr>
        <a:noFill/>
        <a:ln w="12700" cap="flat">
          <a:noFill/>
          <a:miter lim="400000"/>
        </a:ln>
        <a:effectLst/>
      </c:spPr>
    </c:plotArea>
    <c:legend>
      <c:legendPos val="b"/>
      <c:layout>
        <c:manualLayout>
          <c:xMode val="edge"/>
          <c:yMode val="edge"/>
          <c:x val="9.9450399999999994E-2"/>
          <c:y val="0.95696499999999995"/>
          <c:w val="0.80109900000000001"/>
          <c:h val="4.3035400000000001E-2"/>
        </c:manualLayout>
      </c:layout>
      <c:overlay val="1"/>
      <c:spPr>
        <a:noFill/>
        <a:ln w="12700" cap="flat">
          <a:noFill/>
          <a:miter lim="400000"/>
        </a:ln>
        <a:effectLst/>
      </c:spPr>
      <c:txPr>
        <a:bodyPr rot="0"/>
        <a:lstStyle/>
        <a:p>
          <a:pPr>
            <a:defRPr sz="1100" b="0" i="0" u="none" strike="noStrike">
              <a:solidFill>
                <a:srgbClr val="595959"/>
              </a:solidFill>
              <a:latin typeface="Arial"/>
            </a:defRPr>
          </a:pPr>
          <a:endParaRPr lang="en-US"/>
        </a:p>
      </c:txPr>
    </c:legend>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1800" b="0" i="0" u="none" strike="noStrike">
                <a:solidFill>
                  <a:srgbClr val="595959"/>
                </a:solidFill>
                <a:latin typeface="Arial"/>
              </a:defRPr>
            </a:pPr>
            <a:r>
              <a:rPr lang="en-US" sz="1800" b="0" i="0" u="none" strike="noStrike">
                <a:solidFill>
                  <a:srgbClr val="595959"/>
                </a:solidFill>
                <a:latin typeface="Arial"/>
              </a:rPr>
              <a:t>So Much Chart</a:t>
            </a:r>
          </a:p>
        </c:rich>
      </c:tx>
      <c:layout>
        <c:manualLayout>
          <c:xMode val="edge"/>
          <c:yMode val="edge"/>
          <c:x val="0.31207000000000001"/>
          <c:y val="0"/>
          <c:w val="0.37586000000000003"/>
          <c:h val="8.6096500000000006E-2"/>
        </c:manualLayout>
      </c:layout>
      <c:overlay val="1"/>
      <c:spPr>
        <a:noFill/>
        <a:effectLst/>
      </c:spPr>
    </c:title>
    <c:autoTitleDeleted val="0"/>
    <c:plotArea>
      <c:layout>
        <c:manualLayout>
          <c:layoutTarget val="inner"/>
          <c:xMode val="edge"/>
          <c:yMode val="edge"/>
          <c:x val="5.0000000000000001E-3"/>
          <c:y val="8.6096500000000006E-2"/>
          <c:w val="0.99"/>
          <c:h val="0.83594999999999997"/>
        </c:manualLayout>
      </c:layout>
      <c:doughnutChart>
        <c:varyColors val="0"/>
        <c:ser>
          <c:idx val="0"/>
          <c:order val="0"/>
          <c:tx>
            <c:strRef>
              <c:f>Sheet1!$A$2</c:f>
              <c:strCache>
                <c:ptCount val="1"/>
                <c:pt idx="0">
                  <c:v>Sales</c:v>
                </c:pt>
              </c:strCache>
            </c:strRef>
          </c:tx>
          <c:spPr>
            <a:solidFill>
              <a:schemeClr val="accent1"/>
            </a:solidFill>
            <a:ln w="19050" cap="flat">
              <a:solidFill>
                <a:srgbClr val="FFFFFF"/>
              </a:solidFill>
              <a:prstDash val="solid"/>
              <a:round/>
            </a:ln>
            <a:effectLst/>
          </c:spPr>
          <c:dPt>
            <c:idx val="0"/>
            <c:bubble3D val="0"/>
            <c:extLst>
              <c:ext xmlns:c16="http://schemas.microsoft.com/office/drawing/2014/chart" uri="{C3380CC4-5D6E-409C-BE32-E72D297353CC}">
                <c16:uniqueId val="{00000001-B162-F94F-A6C7-0DC6C0951BE0}"/>
              </c:ext>
            </c:extLst>
          </c:dPt>
          <c:dPt>
            <c:idx val="1"/>
            <c:bubble3D val="0"/>
            <c:spPr>
              <a:solidFill>
                <a:schemeClr val="accent2"/>
              </a:solidFill>
              <a:ln w="19050" cap="flat">
                <a:solidFill>
                  <a:srgbClr val="FFFFFF"/>
                </a:solidFill>
                <a:prstDash val="solid"/>
                <a:round/>
              </a:ln>
              <a:effectLst/>
            </c:spPr>
            <c:extLst>
              <c:ext xmlns:c16="http://schemas.microsoft.com/office/drawing/2014/chart" uri="{C3380CC4-5D6E-409C-BE32-E72D297353CC}">
                <c16:uniqueId val="{00000003-B162-F94F-A6C7-0DC6C0951BE0}"/>
              </c:ext>
            </c:extLst>
          </c:dPt>
          <c:dPt>
            <c:idx val="2"/>
            <c:bubble3D val="0"/>
            <c:spPr>
              <a:solidFill>
                <a:schemeClr val="accent3"/>
              </a:solidFill>
              <a:ln w="19050" cap="flat">
                <a:solidFill>
                  <a:srgbClr val="FFFFFF"/>
                </a:solidFill>
                <a:prstDash val="solid"/>
                <a:round/>
              </a:ln>
              <a:effectLst/>
            </c:spPr>
            <c:extLst>
              <c:ext xmlns:c16="http://schemas.microsoft.com/office/drawing/2014/chart" uri="{C3380CC4-5D6E-409C-BE32-E72D297353CC}">
                <c16:uniqueId val="{00000005-B162-F94F-A6C7-0DC6C0951BE0}"/>
              </c:ext>
            </c:extLst>
          </c:dPt>
          <c:dPt>
            <c:idx val="3"/>
            <c:bubble3D val="0"/>
            <c:spPr>
              <a:solidFill>
                <a:schemeClr val="accent4"/>
              </a:solidFill>
              <a:ln w="19050" cap="flat">
                <a:solidFill>
                  <a:srgbClr val="FFFFFF"/>
                </a:solidFill>
                <a:prstDash val="solid"/>
                <a:round/>
              </a:ln>
              <a:effectLst/>
            </c:spPr>
            <c:extLst>
              <c:ext xmlns:c16="http://schemas.microsoft.com/office/drawing/2014/chart" uri="{C3380CC4-5D6E-409C-BE32-E72D297353CC}">
                <c16:uniqueId val="{00000007-B162-F94F-A6C7-0DC6C0951BE0}"/>
              </c:ext>
            </c:extLst>
          </c:dPt>
          <c:cat>
            <c:strRef>
              <c:f>Sheet1!$B$1:$E$1</c:f>
              <c:strCache>
                <c:ptCount val="4"/>
                <c:pt idx="0">
                  <c:v>1st Qtr</c:v>
                </c:pt>
                <c:pt idx="1">
                  <c:v>2nd Qtr</c:v>
                </c:pt>
                <c:pt idx="2">
                  <c:v>3rd Qtr</c:v>
                </c:pt>
                <c:pt idx="3">
                  <c:v>4th Qtr</c:v>
                </c:pt>
              </c:strCache>
            </c:strRef>
          </c:cat>
          <c:val>
            <c:numRef>
              <c:f>Sheet1!$B$2:$E$2</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B162-F94F-A6C7-0DC6C0951BE0}"/>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legend>
      <c:legendPos val="b"/>
      <c:layout>
        <c:manualLayout>
          <c:xMode val="edge"/>
          <c:yMode val="edge"/>
          <c:x val="9.3493599999999996E-2"/>
          <c:y val="0.95657899999999996"/>
          <c:w val="0.81301299999999999"/>
          <c:h val="4.34207E-2"/>
        </c:manualLayout>
      </c:layout>
      <c:overlay val="1"/>
      <c:spPr>
        <a:noFill/>
        <a:ln w="12700" cap="flat">
          <a:noFill/>
          <a:miter lim="400000"/>
        </a:ln>
        <a:effectLst/>
      </c:spPr>
      <c:txPr>
        <a:bodyPr rot="0"/>
        <a:lstStyle/>
        <a:p>
          <a:pPr>
            <a:defRPr sz="1100" b="0" i="0" u="none" strike="noStrike">
              <a:solidFill>
                <a:srgbClr val="595959"/>
              </a:solidFill>
              <a:latin typeface="Arial"/>
            </a:defRPr>
          </a:pPr>
          <a:endParaRPr lang="en-US"/>
        </a:p>
      </c:txPr>
    </c:legend>
    <c:plotVisOnly val="1"/>
    <c:dispBlanksAs val="gap"/>
    <c:showDLblsOverMax val="1"/>
  </c:chart>
  <c:spPr>
    <a:noFill/>
    <a:ln>
      <a:noFill/>
    </a:ln>
    <a:effectLst/>
  </c:spPr>
  <c:externalData r:id="rId1">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numDim type="val">
        <cx:f>Sheet1!$A$2:$A$77</cx:f>
        <cx:lvl ptCount="76" formatCode="General">
          <cx:pt idx="0">1</cx:pt>
          <cx:pt idx="1">3</cx:pt>
          <cx:pt idx="2">3</cx:pt>
          <cx:pt idx="3">3</cx:pt>
          <cx:pt idx="4">5</cx:pt>
          <cx:pt idx="5">6</cx:pt>
          <cx:pt idx="6">6</cx:pt>
          <cx:pt idx="7">6</cx:pt>
          <cx:pt idx="8">7</cx:pt>
          <cx:pt idx="9">8</cx:pt>
          <cx:pt idx="10">8</cx:pt>
          <cx:pt idx="11">9</cx:pt>
          <cx:pt idx="12">9</cx:pt>
          <cx:pt idx="13">9</cx:pt>
          <cx:pt idx="14">9</cx:pt>
          <cx:pt idx="15">9</cx:pt>
          <cx:pt idx="16">10</cx:pt>
          <cx:pt idx="17">10</cx:pt>
          <cx:pt idx="18">10</cx:pt>
          <cx:pt idx="19">10</cx:pt>
          <cx:pt idx="20">10</cx:pt>
          <cx:pt idx="21">10</cx:pt>
          <cx:pt idx="22">11</cx:pt>
          <cx:pt idx="23">11</cx:pt>
          <cx:pt idx="24">11</cx:pt>
          <cx:pt idx="25">11</cx:pt>
          <cx:pt idx="26">11</cx:pt>
          <cx:pt idx="27">11</cx:pt>
          <cx:pt idx="28">12</cx:pt>
          <cx:pt idx="29">12</cx:pt>
          <cx:pt idx="30">12</cx:pt>
          <cx:pt idx="31">12</cx:pt>
          <cx:pt idx="32">12</cx:pt>
          <cx:pt idx="33">12</cx:pt>
          <cx:pt idx="34">13</cx:pt>
          <cx:pt idx="35">13</cx:pt>
          <cx:pt idx="36">13</cx:pt>
          <cx:pt idx="37">13</cx:pt>
          <cx:pt idx="38">13</cx:pt>
          <cx:pt idx="39">14</cx:pt>
          <cx:pt idx="40">14</cx:pt>
          <cx:pt idx="41">14</cx:pt>
          <cx:pt idx="42">14</cx:pt>
          <cx:pt idx="43">14</cx:pt>
          <cx:pt idx="44">14</cx:pt>
          <cx:pt idx="45">15</cx:pt>
          <cx:pt idx="46">15</cx:pt>
          <cx:pt idx="47">15</cx:pt>
          <cx:pt idx="48">15</cx:pt>
          <cx:pt idx="49">15</cx:pt>
          <cx:pt idx="50">15</cx:pt>
          <cx:pt idx="51">15</cx:pt>
          <cx:pt idx="52">15</cx:pt>
          <cx:pt idx="53">16</cx:pt>
          <cx:pt idx="54">16</cx:pt>
          <cx:pt idx="55">16</cx:pt>
          <cx:pt idx="56">16</cx:pt>
          <cx:pt idx="57">17</cx:pt>
          <cx:pt idx="58">17</cx:pt>
          <cx:pt idx="59">17</cx:pt>
          <cx:pt idx="60">17</cx:pt>
          <cx:pt idx="61">17</cx:pt>
          <cx:pt idx="62">17</cx:pt>
          <cx:pt idx="63">18</cx:pt>
          <cx:pt idx="64">18</cx:pt>
          <cx:pt idx="65">18</cx:pt>
          <cx:pt idx="66">18</cx:pt>
          <cx:pt idx="67">19</cx:pt>
          <cx:pt idx="68">19</cx:pt>
          <cx:pt idx="69">19</cx:pt>
          <cx:pt idx="70">20</cx:pt>
          <cx:pt idx="71">21</cx:pt>
          <cx:pt idx="72">22</cx:pt>
          <cx:pt idx="73">22</cx:pt>
          <cx:pt idx="74">24</cx:pt>
          <cx:pt idx="75">24</cx:pt>
        </cx:lvl>
      </cx:numDim>
    </cx:data>
  </cx:chartData>
  <cx:chart>
    <cx:title pos="t" align="ctr" overlay="0"/>
    <cx:plotArea>
      <cx:plotAreaRegion>
        <cx:series layoutId="clusteredColumn" uniqueId="{A1D111A7-F85C-3D49-9A46-C3A55F66E94C}">
          <cx:tx>
            <cx:txData>
              <cx:f>Sheet1!$A$1</cx:f>
              <cx:v>Series1</cx:v>
            </cx:txData>
          </cx:tx>
          <cx:dataId val="0"/>
          <cx:layoutPr>
            <cx:binning intervalClosed="r"/>
          </cx:layoutPr>
        </cx:series>
      </cx:plotAreaRegion>
      <cx:axis id="0">
        <cx:catScaling gapWidth="0"/>
        <cx:tickLabels/>
      </cx:axis>
      <cx:axis id="1">
        <cx:valScaling/>
        <cx:majorGridlines/>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66">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E0898A-AB6A-064A-A6DF-7EEB631CF8C5}"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n-US"/>
        </a:p>
      </dgm:t>
    </dgm:pt>
    <dgm:pt modelId="{C55ECD06-9A46-4C41-8AAC-74022270653F}">
      <dgm:prSet phldrT="[Text]"/>
      <dgm:spPr/>
      <dgm:t>
        <a:bodyPr/>
        <a:lstStyle/>
        <a:p>
          <a:r>
            <a:rPr lang="en-US" dirty="0">
              <a:solidFill>
                <a:srgbClr val="FFFFFF"/>
              </a:solidFill>
            </a:rPr>
            <a:t>Top</a:t>
          </a:r>
        </a:p>
      </dgm:t>
    </dgm:pt>
    <dgm:pt modelId="{BCE9D782-BB0D-1B42-AF05-60C7C3933921}" type="parTrans" cxnId="{A4C31154-B5D5-3747-BC34-4DC1C65D104A}">
      <dgm:prSet/>
      <dgm:spPr/>
      <dgm:t>
        <a:bodyPr/>
        <a:lstStyle/>
        <a:p>
          <a:endParaRPr lang="en-US"/>
        </a:p>
      </dgm:t>
    </dgm:pt>
    <dgm:pt modelId="{2888D753-7077-744A-98DC-A84978590482}" type="sibTrans" cxnId="{A4C31154-B5D5-3747-BC34-4DC1C65D104A}">
      <dgm:prSet/>
      <dgm:spPr/>
      <dgm:t>
        <a:bodyPr/>
        <a:lstStyle/>
        <a:p>
          <a:endParaRPr lang="en-US"/>
        </a:p>
      </dgm:t>
    </dgm:pt>
    <dgm:pt modelId="{8FA465F8-FCA0-B341-AB47-68E6F09B2AB0}" type="asst">
      <dgm:prSet phldrT="[Text]"/>
      <dgm:spPr/>
      <dgm:t>
        <a:bodyPr/>
        <a:lstStyle/>
        <a:p>
          <a:r>
            <a:rPr lang="en-US" dirty="0">
              <a:solidFill>
                <a:srgbClr val="FFFFFF"/>
              </a:solidFill>
            </a:rPr>
            <a:t>second</a:t>
          </a:r>
        </a:p>
      </dgm:t>
    </dgm:pt>
    <dgm:pt modelId="{4D4A8704-F2C9-544B-A21D-C26FBEFDDFC7}" type="parTrans" cxnId="{F57EB98C-BB70-2C4C-82F1-9F28D2BC4189}">
      <dgm:prSet/>
      <dgm:spPr/>
      <dgm:t>
        <a:bodyPr/>
        <a:lstStyle/>
        <a:p>
          <a:endParaRPr lang="en-US"/>
        </a:p>
      </dgm:t>
    </dgm:pt>
    <dgm:pt modelId="{A211F659-D6CD-2D40-83CD-6B9F5385B8D9}" type="sibTrans" cxnId="{F57EB98C-BB70-2C4C-82F1-9F28D2BC4189}">
      <dgm:prSet/>
      <dgm:spPr/>
      <dgm:t>
        <a:bodyPr/>
        <a:lstStyle/>
        <a:p>
          <a:endParaRPr lang="en-US"/>
        </a:p>
      </dgm:t>
    </dgm:pt>
    <dgm:pt modelId="{5B2A9931-C6D1-2247-808F-CCF4D2929A91}">
      <dgm:prSet phldrT="[Text]"/>
      <dgm:spPr/>
      <dgm:t>
        <a:bodyPr/>
        <a:lstStyle/>
        <a:p>
          <a:r>
            <a:rPr lang="en-US" dirty="0">
              <a:solidFill>
                <a:srgbClr val="FFFFFF"/>
              </a:solidFill>
            </a:rPr>
            <a:t>third</a:t>
          </a:r>
        </a:p>
      </dgm:t>
    </dgm:pt>
    <dgm:pt modelId="{258231DC-1CF2-7F41-A840-F1BCC7D7454E}" type="parTrans" cxnId="{FD5D9B55-EA66-0141-923C-61FF21E3F6C4}">
      <dgm:prSet/>
      <dgm:spPr/>
      <dgm:t>
        <a:bodyPr/>
        <a:lstStyle/>
        <a:p>
          <a:endParaRPr lang="en-US"/>
        </a:p>
      </dgm:t>
    </dgm:pt>
    <dgm:pt modelId="{388D8E0B-6BF0-3A49-A0A4-5E90329D2229}" type="sibTrans" cxnId="{FD5D9B55-EA66-0141-923C-61FF21E3F6C4}">
      <dgm:prSet/>
      <dgm:spPr/>
      <dgm:t>
        <a:bodyPr/>
        <a:lstStyle/>
        <a:p>
          <a:endParaRPr lang="en-US"/>
        </a:p>
      </dgm:t>
    </dgm:pt>
    <dgm:pt modelId="{12D3B1FA-E7B0-5944-A1AE-35C26BF5E747}">
      <dgm:prSet phldrT="[Text]"/>
      <dgm:spPr/>
      <dgm:t>
        <a:bodyPr/>
        <a:lstStyle/>
        <a:p>
          <a:r>
            <a:rPr lang="en-US" dirty="0">
              <a:solidFill>
                <a:srgbClr val="FFFFFF"/>
              </a:solidFill>
            </a:rPr>
            <a:t>fourth</a:t>
          </a:r>
        </a:p>
      </dgm:t>
    </dgm:pt>
    <dgm:pt modelId="{BD02ED39-D016-A142-A0D6-C10139D876F8}" type="parTrans" cxnId="{8F39E914-33C5-484D-982F-F3680C1B1122}">
      <dgm:prSet/>
      <dgm:spPr/>
      <dgm:t>
        <a:bodyPr/>
        <a:lstStyle/>
        <a:p>
          <a:endParaRPr lang="en-US"/>
        </a:p>
      </dgm:t>
    </dgm:pt>
    <dgm:pt modelId="{4844C456-74D4-934D-B4B2-8FDF992D669A}" type="sibTrans" cxnId="{8F39E914-33C5-484D-982F-F3680C1B1122}">
      <dgm:prSet/>
      <dgm:spPr/>
      <dgm:t>
        <a:bodyPr/>
        <a:lstStyle/>
        <a:p>
          <a:endParaRPr lang="en-US"/>
        </a:p>
      </dgm:t>
    </dgm:pt>
    <dgm:pt modelId="{C92AFE01-BDDB-1E49-AB45-CD4BD7ED850E}">
      <dgm:prSet phldrT="[Text]"/>
      <dgm:spPr/>
      <dgm:t>
        <a:bodyPr/>
        <a:lstStyle/>
        <a:p>
          <a:r>
            <a:rPr lang="en-US" dirty="0">
              <a:solidFill>
                <a:srgbClr val="FFFFFF"/>
              </a:solidFill>
            </a:rPr>
            <a:t>fifth</a:t>
          </a:r>
        </a:p>
      </dgm:t>
    </dgm:pt>
    <dgm:pt modelId="{C3514DAD-B77F-5444-B5F3-6AEA88BCDC4C}" type="parTrans" cxnId="{3D62E1AF-ACA4-D14B-A280-143DAFEDBAFA}">
      <dgm:prSet/>
      <dgm:spPr/>
      <dgm:t>
        <a:bodyPr/>
        <a:lstStyle/>
        <a:p>
          <a:endParaRPr lang="en-US"/>
        </a:p>
      </dgm:t>
    </dgm:pt>
    <dgm:pt modelId="{1B86ADD8-7A66-4748-BF59-45FEB3683A1D}" type="sibTrans" cxnId="{3D62E1AF-ACA4-D14B-A280-143DAFEDBAFA}">
      <dgm:prSet/>
      <dgm:spPr/>
      <dgm:t>
        <a:bodyPr/>
        <a:lstStyle/>
        <a:p>
          <a:endParaRPr lang="en-US"/>
        </a:p>
      </dgm:t>
    </dgm:pt>
    <dgm:pt modelId="{9463CC3C-5E30-144C-87C8-9D12664D096C}" type="pres">
      <dgm:prSet presAssocID="{25E0898A-AB6A-064A-A6DF-7EEB631CF8C5}" presName="hierChild1" presStyleCnt="0">
        <dgm:presLayoutVars>
          <dgm:orgChart val="1"/>
          <dgm:chPref val="1"/>
          <dgm:dir/>
          <dgm:animOne val="branch"/>
          <dgm:animLvl val="lvl"/>
          <dgm:resizeHandles/>
        </dgm:presLayoutVars>
      </dgm:prSet>
      <dgm:spPr/>
    </dgm:pt>
    <dgm:pt modelId="{57461302-A921-0C48-9C7E-48499DA98E2A}" type="pres">
      <dgm:prSet presAssocID="{C55ECD06-9A46-4C41-8AAC-74022270653F}" presName="hierRoot1" presStyleCnt="0">
        <dgm:presLayoutVars>
          <dgm:hierBranch val="init"/>
        </dgm:presLayoutVars>
      </dgm:prSet>
      <dgm:spPr/>
    </dgm:pt>
    <dgm:pt modelId="{EB2FC754-EC59-9443-8814-CDA41B90C818}" type="pres">
      <dgm:prSet presAssocID="{C55ECD06-9A46-4C41-8AAC-74022270653F}" presName="rootComposite1" presStyleCnt="0"/>
      <dgm:spPr/>
    </dgm:pt>
    <dgm:pt modelId="{5A9C0DB1-1328-3B42-8D28-FFBDB59B85D9}" type="pres">
      <dgm:prSet presAssocID="{C55ECD06-9A46-4C41-8AAC-74022270653F}" presName="rootText1" presStyleLbl="node0" presStyleIdx="0" presStyleCnt="1">
        <dgm:presLayoutVars>
          <dgm:chPref val="3"/>
        </dgm:presLayoutVars>
      </dgm:prSet>
      <dgm:spPr/>
    </dgm:pt>
    <dgm:pt modelId="{64D47B49-1E89-5848-9141-575526DABF95}" type="pres">
      <dgm:prSet presAssocID="{C55ECD06-9A46-4C41-8AAC-74022270653F}" presName="rootConnector1" presStyleLbl="node1" presStyleIdx="0" presStyleCnt="0"/>
      <dgm:spPr/>
    </dgm:pt>
    <dgm:pt modelId="{FA8DFAA2-A0EE-364B-B10F-1042C983BBF1}" type="pres">
      <dgm:prSet presAssocID="{C55ECD06-9A46-4C41-8AAC-74022270653F}" presName="hierChild2" presStyleCnt="0"/>
      <dgm:spPr/>
    </dgm:pt>
    <dgm:pt modelId="{51B5C558-10C8-7943-A2F3-B03ED8875126}" type="pres">
      <dgm:prSet presAssocID="{258231DC-1CF2-7F41-A840-F1BCC7D7454E}" presName="Name37" presStyleLbl="parChTrans1D2" presStyleIdx="0" presStyleCnt="4"/>
      <dgm:spPr/>
    </dgm:pt>
    <dgm:pt modelId="{6648BADE-80E3-F448-A35A-3BA6DA624E68}" type="pres">
      <dgm:prSet presAssocID="{5B2A9931-C6D1-2247-808F-CCF4D2929A91}" presName="hierRoot2" presStyleCnt="0">
        <dgm:presLayoutVars>
          <dgm:hierBranch val="init"/>
        </dgm:presLayoutVars>
      </dgm:prSet>
      <dgm:spPr/>
    </dgm:pt>
    <dgm:pt modelId="{242F8417-1AF3-494A-BABE-02F0EC0B2A0D}" type="pres">
      <dgm:prSet presAssocID="{5B2A9931-C6D1-2247-808F-CCF4D2929A91}" presName="rootComposite" presStyleCnt="0"/>
      <dgm:spPr/>
    </dgm:pt>
    <dgm:pt modelId="{E139493E-5F26-5B45-ADA6-CEC92CDD0758}" type="pres">
      <dgm:prSet presAssocID="{5B2A9931-C6D1-2247-808F-CCF4D2929A91}" presName="rootText" presStyleLbl="node2" presStyleIdx="0" presStyleCnt="3">
        <dgm:presLayoutVars>
          <dgm:chPref val="3"/>
        </dgm:presLayoutVars>
      </dgm:prSet>
      <dgm:spPr/>
    </dgm:pt>
    <dgm:pt modelId="{5D7A8A7C-2AD2-4A4C-91AC-C41B4D7A4856}" type="pres">
      <dgm:prSet presAssocID="{5B2A9931-C6D1-2247-808F-CCF4D2929A91}" presName="rootConnector" presStyleLbl="node2" presStyleIdx="0" presStyleCnt="3"/>
      <dgm:spPr/>
    </dgm:pt>
    <dgm:pt modelId="{F18DAA82-7AC0-9B47-A90C-64BD428FEECC}" type="pres">
      <dgm:prSet presAssocID="{5B2A9931-C6D1-2247-808F-CCF4D2929A91}" presName="hierChild4" presStyleCnt="0"/>
      <dgm:spPr/>
    </dgm:pt>
    <dgm:pt modelId="{8E85C3E5-2565-8848-877D-D2CF8D06EEBD}" type="pres">
      <dgm:prSet presAssocID="{5B2A9931-C6D1-2247-808F-CCF4D2929A91}" presName="hierChild5" presStyleCnt="0"/>
      <dgm:spPr/>
    </dgm:pt>
    <dgm:pt modelId="{CB01AAE9-B1D9-E142-AA5E-3484572CB1AF}" type="pres">
      <dgm:prSet presAssocID="{BD02ED39-D016-A142-A0D6-C10139D876F8}" presName="Name37" presStyleLbl="parChTrans1D2" presStyleIdx="1" presStyleCnt="4"/>
      <dgm:spPr/>
    </dgm:pt>
    <dgm:pt modelId="{386836CE-F362-2D48-A4DB-2338B60A7BBC}" type="pres">
      <dgm:prSet presAssocID="{12D3B1FA-E7B0-5944-A1AE-35C26BF5E747}" presName="hierRoot2" presStyleCnt="0">
        <dgm:presLayoutVars>
          <dgm:hierBranch val="init"/>
        </dgm:presLayoutVars>
      </dgm:prSet>
      <dgm:spPr/>
    </dgm:pt>
    <dgm:pt modelId="{B6C844D1-2155-D24C-AF5F-D10FB67CAE3D}" type="pres">
      <dgm:prSet presAssocID="{12D3B1FA-E7B0-5944-A1AE-35C26BF5E747}" presName="rootComposite" presStyleCnt="0"/>
      <dgm:spPr/>
    </dgm:pt>
    <dgm:pt modelId="{663771E1-FD68-4A4A-9165-1963B2EAEADB}" type="pres">
      <dgm:prSet presAssocID="{12D3B1FA-E7B0-5944-A1AE-35C26BF5E747}" presName="rootText" presStyleLbl="node2" presStyleIdx="1" presStyleCnt="3">
        <dgm:presLayoutVars>
          <dgm:chPref val="3"/>
        </dgm:presLayoutVars>
      </dgm:prSet>
      <dgm:spPr/>
    </dgm:pt>
    <dgm:pt modelId="{E1489A9B-E2DD-A242-A216-30D15D22990E}" type="pres">
      <dgm:prSet presAssocID="{12D3B1FA-E7B0-5944-A1AE-35C26BF5E747}" presName="rootConnector" presStyleLbl="node2" presStyleIdx="1" presStyleCnt="3"/>
      <dgm:spPr/>
    </dgm:pt>
    <dgm:pt modelId="{AE2AC620-2CD2-0A49-A39D-7B9685E17DA7}" type="pres">
      <dgm:prSet presAssocID="{12D3B1FA-E7B0-5944-A1AE-35C26BF5E747}" presName="hierChild4" presStyleCnt="0"/>
      <dgm:spPr/>
    </dgm:pt>
    <dgm:pt modelId="{70E5B389-46F1-EE4B-B59D-1AD774EC26BF}" type="pres">
      <dgm:prSet presAssocID="{12D3B1FA-E7B0-5944-A1AE-35C26BF5E747}" presName="hierChild5" presStyleCnt="0"/>
      <dgm:spPr/>
    </dgm:pt>
    <dgm:pt modelId="{07391E14-7C99-2C4E-8C7C-4C577E24B11D}" type="pres">
      <dgm:prSet presAssocID="{C3514DAD-B77F-5444-B5F3-6AEA88BCDC4C}" presName="Name37" presStyleLbl="parChTrans1D2" presStyleIdx="2" presStyleCnt="4"/>
      <dgm:spPr/>
    </dgm:pt>
    <dgm:pt modelId="{C8F519E5-CBD0-C347-9237-FE007C9B8E2A}" type="pres">
      <dgm:prSet presAssocID="{C92AFE01-BDDB-1E49-AB45-CD4BD7ED850E}" presName="hierRoot2" presStyleCnt="0">
        <dgm:presLayoutVars>
          <dgm:hierBranch val="init"/>
        </dgm:presLayoutVars>
      </dgm:prSet>
      <dgm:spPr/>
    </dgm:pt>
    <dgm:pt modelId="{E7B93092-95EF-8A43-88C3-4D4143801927}" type="pres">
      <dgm:prSet presAssocID="{C92AFE01-BDDB-1E49-AB45-CD4BD7ED850E}" presName="rootComposite" presStyleCnt="0"/>
      <dgm:spPr/>
    </dgm:pt>
    <dgm:pt modelId="{E2DE8F3D-10F9-7645-B40C-15F76B1D8F14}" type="pres">
      <dgm:prSet presAssocID="{C92AFE01-BDDB-1E49-AB45-CD4BD7ED850E}" presName="rootText" presStyleLbl="node2" presStyleIdx="2" presStyleCnt="3">
        <dgm:presLayoutVars>
          <dgm:chPref val="3"/>
        </dgm:presLayoutVars>
      </dgm:prSet>
      <dgm:spPr/>
    </dgm:pt>
    <dgm:pt modelId="{B46C5A77-F13B-3446-A876-BEBE8C17F3B4}" type="pres">
      <dgm:prSet presAssocID="{C92AFE01-BDDB-1E49-AB45-CD4BD7ED850E}" presName="rootConnector" presStyleLbl="node2" presStyleIdx="2" presStyleCnt="3"/>
      <dgm:spPr/>
    </dgm:pt>
    <dgm:pt modelId="{BEC4510C-4BAD-5041-803C-3B0774083277}" type="pres">
      <dgm:prSet presAssocID="{C92AFE01-BDDB-1E49-AB45-CD4BD7ED850E}" presName="hierChild4" presStyleCnt="0"/>
      <dgm:spPr/>
    </dgm:pt>
    <dgm:pt modelId="{31E5DFEA-FC1E-7142-9BB2-1B4B93DE7084}" type="pres">
      <dgm:prSet presAssocID="{C92AFE01-BDDB-1E49-AB45-CD4BD7ED850E}" presName="hierChild5" presStyleCnt="0"/>
      <dgm:spPr/>
    </dgm:pt>
    <dgm:pt modelId="{1CE91BF6-195A-684E-95DA-9C1651F13280}" type="pres">
      <dgm:prSet presAssocID="{C55ECD06-9A46-4C41-8AAC-74022270653F}" presName="hierChild3" presStyleCnt="0"/>
      <dgm:spPr/>
    </dgm:pt>
    <dgm:pt modelId="{844F1730-EA23-EF49-BD7C-10EA4711CD2A}" type="pres">
      <dgm:prSet presAssocID="{4D4A8704-F2C9-544B-A21D-C26FBEFDDFC7}" presName="Name111" presStyleLbl="parChTrans1D2" presStyleIdx="3" presStyleCnt="4"/>
      <dgm:spPr/>
    </dgm:pt>
    <dgm:pt modelId="{2BBF76BD-A646-9D40-A1A6-84DEEA0BAC2B}" type="pres">
      <dgm:prSet presAssocID="{8FA465F8-FCA0-B341-AB47-68E6F09B2AB0}" presName="hierRoot3" presStyleCnt="0">
        <dgm:presLayoutVars>
          <dgm:hierBranch val="init"/>
        </dgm:presLayoutVars>
      </dgm:prSet>
      <dgm:spPr/>
    </dgm:pt>
    <dgm:pt modelId="{3E30A386-8D8B-A249-8AC8-5A102BE9C6F7}" type="pres">
      <dgm:prSet presAssocID="{8FA465F8-FCA0-B341-AB47-68E6F09B2AB0}" presName="rootComposite3" presStyleCnt="0"/>
      <dgm:spPr/>
    </dgm:pt>
    <dgm:pt modelId="{3B94D09C-28A5-F948-A1D2-8638EEE67314}" type="pres">
      <dgm:prSet presAssocID="{8FA465F8-FCA0-B341-AB47-68E6F09B2AB0}" presName="rootText3" presStyleLbl="asst1" presStyleIdx="0" presStyleCnt="1">
        <dgm:presLayoutVars>
          <dgm:chPref val="3"/>
        </dgm:presLayoutVars>
      </dgm:prSet>
      <dgm:spPr/>
    </dgm:pt>
    <dgm:pt modelId="{00B76C3A-CACE-F34F-8731-66B78145F07B}" type="pres">
      <dgm:prSet presAssocID="{8FA465F8-FCA0-B341-AB47-68E6F09B2AB0}" presName="rootConnector3" presStyleLbl="asst1" presStyleIdx="0" presStyleCnt="1"/>
      <dgm:spPr/>
    </dgm:pt>
    <dgm:pt modelId="{450CC02B-8139-7E48-B376-E011A83B03F0}" type="pres">
      <dgm:prSet presAssocID="{8FA465F8-FCA0-B341-AB47-68E6F09B2AB0}" presName="hierChild6" presStyleCnt="0"/>
      <dgm:spPr/>
    </dgm:pt>
    <dgm:pt modelId="{994228B7-862E-2947-9EBD-D7787FD37758}" type="pres">
      <dgm:prSet presAssocID="{8FA465F8-FCA0-B341-AB47-68E6F09B2AB0}" presName="hierChild7" presStyleCnt="0"/>
      <dgm:spPr/>
    </dgm:pt>
  </dgm:ptLst>
  <dgm:cxnLst>
    <dgm:cxn modelId="{07827E0A-FF14-AB4C-81EF-56654021E77F}" type="presOf" srcId="{C92AFE01-BDDB-1E49-AB45-CD4BD7ED850E}" destId="{E2DE8F3D-10F9-7645-B40C-15F76B1D8F14}" srcOrd="0" destOrd="0" presId="urn:microsoft.com/office/officeart/2005/8/layout/orgChart1"/>
    <dgm:cxn modelId="{8F39E914-33C5-484D-982F-F3680C1B1122}" srcId="{C55ECD06-9A46-4C41-8AAC-74022270653F}" destId="{12D3B1FA-E7B0-5944-A1AE-35C26BF5E747}" srcOrd="2" destOrd="0" parTransId="{BD02ED39-D016-A142-A0D6-C10139D876F8}" sibTransId="{4844C456-74D4-934D-B4B2-8FDF992D669A}"/>
    <dgm:cxn modelId="{392F1117-5CC9-FB4C-821B-A5FE56B6F254}" type="presOf" srcId="{C92AFE01-BDDB-1E49-AB45-CD4BD7ED850E}" destId="{B46C5A77-F13B-3446-A876-BEBE8C17F3B4}" srcOrd="1" destOrd="0" presId="urn:microsoft.com/office/officeart/2005/8/layout/orgChart1"/>
    <dgm:cxn modelId="{B6621421-D467-584A-8B31-7549D3DC26C5}" type="presOf" srcId="{C3514DAD-B77F-5444-B5F3-6AEA88BCDC4C}" destId="{07391E14-7C99-2C4E-8C7C-4C577E24B11D}" srcOrd="0" destOrd="0" presId="urn:microsoft.com/office/officeart/2005/8/layout/orgChart1"/>
    <dgm:cxn modelId="{BA1C8C37-18C1-5946-8721-2A008A79C63E}" type="presOf" srcId="{C55ECD06-9A46-4C41-8AAC-74022270653F}" destId="{5A9C0DB1-1328-3B42-8D28-FFBDB59B85D9}" srcOrd="0" destOrd="0" presId="urn:microsoft.com/office/officeart/2005/8/layout/orgChart1"/>
    <dgm:cxn modelId="{A4C31154-B5D5-3747-BC34-4DC1C65D104A}" srcId="{25E0898A-AB6A-064A-A6DF-7EEB631CF8C5}" destId="{C55ECD06-9A46-4C41-8AAC-74022270653F}" srcOrd="0" destOrd="0" parTransId="{BCE9D782-BB0D-1B42-AF05-60C7C3933921}" sibTransId="{2888D753-7077-744A-98DC-A84978590482}"/>
    <dgm:cxn modelId="{FD5D9B55-EA66-0141-923C-61FF21E3F6C4}" srcId="{C55ECD06-9A46-4C41-8AAC-74022270653F}" destId="{5B2A9931-C6D1-2247-808F-CCF4D2929A91}" srcOrd="1" destOrd="0" parTransId="{258231DC-1CF2-7F41-A840-F1BCC7D7454E}" sibTransId="{388D8E0B-6BF0-3A49-A0A4-5E90329D2229}"/>
    <dgm:cxn modelId="{7561EB57-7308-EA48-8229-C91D7C8A79D5}" type="presOf" srcId="{5B2A9931-C6D1-2247-808F-CCF4D2929A91}" destId="{E139493E-5F26-5B45-ADA6-CEC92CDD0758}" srcOrd="0" destOrd="0" presId="urn:microsoft.com/office/officeart/2005/8/layout/orgChart1"/>
    <dgm:cxn modelId="{6F370061-1E62-C348-ACF1-6B7B17BB5A92}" type="presOf" srcId="{4D4A8704-F2C9-544B-A21D-C26FBEFDDFC7}" destId="{844F1730-EA23-EF49-BD7C-10EA4711CD2A}" srcOrd="0" destOrd="0" presId="urn:microsoft.com/office/officeart/2005/8/layout/orgChart1"/>
    <dgm:cxn modelId="{5BD96C67-3217-D049-A31A-5871668CB499}" type="presOf" srcId="{BD02ED39-D016-A142-A0D6-C10139D876F8}" destId="{CB01AAE9-B1D9-E142-AA5E-3484572CB1AF}" srcOrd="0" destOrd="0" presId="urn:microsoft.com/office/officeart/2005/8/layout/orgChart1"/>
    <dgm:cxn modelId="{63BF757C-2040-6D40-9803-6C9523660F40}" type="presOf" srcId="{5B2A9931-C6D1-2247-808F-CCF4D2929A91}" destId="{5D7A8A7C-2AD2-4A4C-91AC-C41B4D7A4856}" srcOrd="1" destOrd="0" presId="urn:microsoft.com/office/officeart/2005/8/layout/orgChart1"/>
    <dgm:cxn modelId="{BD915187-99F7-314E-BF5B-EA64B9CD2359}" type="presOf" srcId="{12D3B1FA-E7B0-5944-A1AE-35C26BF5E747}" destId="{E1489A9B-E2DD-A242-A216-30D15D22990E}" srcOrd="1" destOrd="0" presId="urn:microsoft.com/office/officeart/2005/8/layout/orgChart1"/>
    <dgm:cxn modelId="{F57EB98C-BB70-2C4C-82F1-9F28D2BC4189}" srcId="{C55ECD06-9A46-4C41-8AAC-74022270653F}" destId="{8FA465F8-FCA0-B341-AB47-68E6F09B2AB0}" srcOrd="0" destOrd="0" parTransId="{4D4A8704-F2C9-544B-A21D-C26FBEFDDFC7}" sibTransId="{A211F659-D6CD-2D40-83CD-6B9F5385B8D9}"/>
    <dgm:cxn modelId="{6586BF8D-BB46-3D49-9961-CF4D8DBCBDF1}" type="presOf" srcId="{8FA465F8-FCA0-B341-AB47-68E6F09B2AB0}" destId="{00B76C3A-CACE-F34F-8731-66B78145F07B}" srcOrd="1" destOrd="0" presId="urn:microsoft.com/office/officeart/2005/8/layout/orgChart1"/>
    <dgm:cxn modelId="{032F6DA1-51AD-9745-AF94-028D951DA4B6}" type="presOf" srcId="{12D3B1FA-E7B0-5944-A1AE-35C26BF5E747}" destId="{663771E1-FD68-4A4A-9165-1963B2EAEADB}" srcOrd="0" destOrd="0" presId="urn:microsoft.com/office/officeart/2005/8/layout/orgChart1"/>
    <dgm:cxn modelId="{3D62E1AF-ACA4-D14B-A280-143DAFEDBAFA}" srcId="{C55ECD06-9A46-4C41-8AAC-74022270653F}" destId="{C92AFE01-BDDB-1E49-AB45-CD4BD7ED850E}" srcOrd="3" destOrd="0" parTransId="{C3514DAD-B77F-5444-B5F3-6AEA88BCDC4C}" sibTransId="{1B86ADD8-7A66-4748-BF59-45FEB3683A1D}"/>
    <dgm:cxn modelId="{CCED65B5-6992-234A-8A9D-3B95C878560D}" type="presOf" srcId="{C55ECD06-9A46-4C41-8AAC-74022270653F}" destId="{64D47B49-1E89-5848-9141-575526DABF95}" srcOrd="1" destOrd="0" presId="urn:microsoft.com/office/officeart/2005/8/layout/orgChart1"/>
    <dgm:cxn modelId="{2D991DC5-8BDC-F549-A039-5F7BB6A90912}" type="presOf" srcId="{25E0898A-AB6A-064A-A6DF-7EEB631CF8C5}" destId="{9463CC3C-5E30-144C-87C8-9D12664D096C}" srcOrd="0" destOrd="0" presId="urn:microsoft.com/office/officeart/2005/8/layout/orgChart1"/>
    <dgm:cxn modelId="{D0921ECB-18CE-2248-A21E-C7AFBE1EE876}" type="presOf" srcId="{8FA465F8-FCA0-B341-AB47-68E6F09B2AB0}" destId="{3B94D09C-28A5-F948-A1D2-8638EEE67314}" srcOrd="0" destOrd="0" presId="urn:microsoft.com/office/officeart/2005/8/layout/orgChart1"/>
    <dgm:cxn modelId="{DE8D74F9-004F-2848-96F0-CFD9F2B133C8}" type="presOf" srcId="{258231DC-1CF2-7F41-A840-F1BCC7D7454E}" destId="{51B5C558-10C8-7943-A2F3-B03ED8875126}" srcOrd="0" destOrd="0" presId="urn:microsoft.com/office/officeart/2005/8/layout/orgChart1"/>
    <dgm:cxn modelId="{680A4381-56D3-2246-8054-AFC6CA25F0E5}" type="presParOf" srcId="{9463CC3C-5E30-144C-87C8-9D12664D096C}" destId="{57461302-A921-0C48-9C7E-48499DA98E2A}" srcOrd="0" destOrd="0" presId="urn:microsoft.com/office/officeart/2005/8/layout/orgChart1"/>
    <dgm:cxn modelId="{BC8A9C46-B060-FE43-BAF1-BDC3ACC64056}" type="presParOf" srcId="{57461302-A921-0C48-9C7E-48499DA98E2A}" destId="{EB2FC754-EC59-9443-8814-CDA41B90C818}" srcOrd="0" destOrd="0" presId="urn:microsoft.com/office/officeart/2005/8/layout/orgChart1"/>
    <dgm:cxn modelId="{86C1A2A3-558F-4B46-BF20-A643A159865D}" type="presParOf" srcId="{EB2FC754-EC59-9443-8814-CDA41B90C818}" destId="{5A9C0DB1-1328-3B42-8D28-FFBDB59B85D9}" srcOrd="0" destOrd="0" presId="urn:microsoft.com/office/officeart/2005/8/layout/orgChart1"/>
    <dgm:cxn modelId="{B036B2E1-95E2-5843-9CCD-DD7A14563C5F}" type="presParOf" srcId="{EB2FC754-EC59-9443-8814-CDA41B90C818}" destId="{64D47B49-1E89-5848-9141-575526DABF95}" srcOrd="1" destOrd="0" presId="urn:microsoft.com/office/officeart/2005/8/layout/orgChart1"/>
    <dgm:cxn modelId="{9C9A17F6-240E-204E-886F-D2A3D929D617}" type="presParOf" srcId="{57461302-A921-0C48-9C7E-48499DA98E2A}" destId="{FA8DFAA2-A0EE-364B-B10F-1042C983BBF1}" srcOrd="1" destOrd="0" presId="urn:microsoft.com/office/officeart/2005/8/layout/orgChart1"/>
    <dgm:cxn modelId="{AD4F10B8-ACFC-3D4A-BDE0-FBFE1A86BA59}" type="presParOf" srcId="{FA8DFAA2-A0EE-364B-B10F-1042C983BBF1}" destId="{51B5C558-10C8-7943-A2F3-B03ED8875126}" srcOrd="0" destOrd="0" presId="urn:microsoft.com/office/officeart/2005/8/layout/orgChart1"/>
    <dgm:cxn modelId="{005152E3-1C7E-2F44-8048-80D4B259B7DA}" type="presParOf" srcId="{FA8DFAA2-A0EE-364B-B10F-1042C983BBF1}" destId="{6648BADE-80E3-F448-A35A-3BA6DA624E68}" srcOrd="1" destOrd="0" presId="urn:microsoft.com/office/officeart/2005/8/layout/orgChart1"/>
    <dgm:cxn modelId="{A9E4A28E-9BCE-C140-8621-8D49DA0EE6C9}" type="presParOf" srcId="{6648BADE-80E3-F448-A35A-3BA6DA624E68}" destId="{242F8417-1AF3-494A-BABE-02F0EC0B2A0D}" srcOrd="0" destOrd="0" presId="urn:microsoft.com/office/officeart/2005/8/layout/orgChart1"/>
    <dgm:cxn modelId="{BA2AEA74-EBD5-2C4D-98CD-EA785790A148}" type="presParOf" srcId="{242F8417-1AF3-494A-BABE-02F0EC0B2A0D}" destId="{E139493E-5F26-5B45-ADA6-CEC92CDD0758}" srcOrd="0" destOrd="0" presId="urn:microsoft.com/office/officeart/2005/8/layout/orgChart1"/>
    <dgm:cxn modelId="{25D59199-E2C9-4B4A-BA79-6DAEF6BF3F06}" type="presParOf" srcId="{242F8417-1AF3-494A-BABE-02F0EC0B2A0D}" destId="{5D7A8A7C-2AD2-4A4C-91AC-C41B4D7A4856}" srcOrd="1" destOrd="0" presId="urn:microsoft.com/office/officeart/2005/8/layout/orgChart1"/>
    <dgm:cxn modelId="{31B19ED2-A40B-EA4D-8348-BC1429774F9E}" type="presParOf" srcId="{6648BADE-80E3-F448-A35A-3BA6DA624E68}" destId="{F18DAA82-7AC0-9B47-A90C-64BD428FEECC}" srcOrd="1" destOrd="0" presId="urn:microsoft.com/office/officeart/2005/8/layout/orgChart1"/>
    <dgm:cxn modelId="{519E261A-279B-F34E-8FEE-5D323A0E93CF}" type="presParOf" srcId="{6648BADE-80E3-F448-A35A-3BA6DA624E68}" destId="{8E85C3E5-2565-8848-877D-D2CF8D06EEBD}" srcOrd="2" destOrd="0" presId="urn:microsoft.com/office/officeart/2005/8/layout/orgChart1"/>
    <dgm:cxn modelId="{73B50529-7001-1C48-BD48-2DC12B64E023}" type="presParOf" srcId="{FA8DFAA2-A0EE-364B-B10F-1042C983BBF1}" destId="{CB01AAE9-B1D9-E142-AA5E-3484572CB1AF}" srcOrd="2" destOrd="0" presId="urn:microsoft.com/office/officeart/2005/8/layout/orgChart1"/>
    <dgm:cxn modelId="{225F1F45-119B-154B-BE0B-C0231D8F8850}" type="presParOf" srcId="{FA8DFAA2-A0EE-364B-B10F-1042C983BBF1}" destId="{386836CE-F362-2D48-A4DB-2338B60A7BBC}" srcOrd="3" destOrd="0" presId="urn:microsoft.com/office/officeart/2005/8/layout/orgChart1"/>
    <dgm:cxn modelId="{8C52EBC4-F953-3F41-A4B5-95906C755457}" type="presParOf" srcId="{386836CE-F362-2D48-A4DB-2338B60A7BBC}" destId="{B6C844D1-2155-D24C-AF5F-D10FB67CAE3D}" srcOrd="0" destOrd="0" presId="urn:microsoft.com/office/officeart/2005/8/layout/orgChart1"/>
    <dgm:cxn modelId="{446B90CC-E768-DE43-945A-322E21AEF27B}" type="presParOf" srcId="{B6C844D1-2155-D24C-AF5F-D10FB67CAE3D}" destId="{663771E1-FD68-4A4A-9165-1963B2EAEADB}" srcOrd="0" destOrd="0" presId="urn:microsoft.com/office/officeart/2005/8/layout/orgChart1"/>
    <dgm:cxn modelId="{09DF03D4-3AC6-6248-A671-33E13804D19F}" type="presParOf" srcId="{B6C844D1-2155-D24C-AF5F-D10FB67CAE3D}" destId="{E1489A9B-E2DD-A242-A216-30D15D22990E}" srcOrd="1" destOrd="0" presId="urn:microsoft.com/office/officeart/2005/8/layout/orgChart1"/>
    <dgm:cxn modelId="{F3D523B7-0576-BE40-82CB-37F0FE6ABB76}" type="presParOf" srcId="{386836CE-F362-2D48-A4DB-2338B60A7BBC}" destId="{AE2AC620-2CD2-0A49-A39D-7B9685E17DA7}" srcOrd="1" destOrd="0" presId="urn:microsoft.com/office/officeart/2005/8/layout/orgChart1"/>
    <dgm:cxn modelId="{2DFF9976-9F73-B941-BEB5-9628E26D50F6}" type="presParOf" srcId="{386836CE-F362-2D48-A4DB-2338B60A7BBC}" destId="{70E5B389-46F1-EE4B-B59D-1AD774EC26BF}" srcOrd="2" destOrd="0" presId="urn:microsoft.com/office/officeart/2005/8/layout/orgChart1"/>
    <dgm:cxn modelId="{9CDE97A7-20D4-424B-AC34-6C4A8BB66E35}" type="presParOf" srcId="{FA8DFAA2-A0EE-364B-B10F-1042C983BBF1}" destId="{07391E14-7C99-2C4E-8C7C-4C577E24B11D}" srcOrd="4" destOrd="0" presId="urn:microsoft.com/office/officeart/2005/8/layout/orgChart1"/>
    <dgm:cxn modelId="{E5FFBB37-48DA-AD40-885E-57E62A183784}" type="presParOf" srcId="{FA8DFAA2-A0EE-364B-B10F-1042C983BBF1}" destId="{C8F519E5-CBD0-C347-9237-FE007C9B8E2A}" srcOrd="5" destOrd="0" presId="urn:microsoft.com/office/officeart/2005/8/layout/orgChart1"/>
    <dgm:cxn modelId="{D6BEA1F6-EAB9-A343-9E15-A719EE4379CD}" type="presParOf" srcId="{C8F519E5-CBD0-C347-9237-FE007C9B8E2A}" destId="{E7B93092-95EF-8A43-88C3-4D4143801927}" srcOrd="0" destOrd="0" presId="urn:microsoft.com/office/officeart/2005/8/layout/orgChart1"/>
    <dgm:cxn modelId="{8965ED18-105A-A34F-AC9F-BD1A066D124B}" type="presParOf" srcId="{E7B93092-95EF-8A43-88C3-4D4143801927}" destId="{E2DE8F3D-10F9-7645-B40C-15F76B1D8F14}" srcOrd="0" destOrd="0" presId="urn:microsoft.com/office/officeart/2005/8/layout/orgChart1"/>
    <dgm:cxn modelId="{3209B9FB-C2D0-F044-A8CD-D6EDC48E1241}" type="presParOf" srcId="{E7B93092-95EF-8A43-88C3-4D4143801927}" destId="{B46C5A77-F13B-3446-A876-BEBE8C17F3B4}" srcOrd="1" destOrd="0" presId="urn:microsoft.com/office/officeart/2005/8/layout/orgChart1"/>
    <dgm:cxn modelId="{DDF9ABBF-7992-9241-80AE-AAE02F945556}" type="presParOf" srcId="{C8F519E5-CBD0-C347-9237-FE007C9B8E2A}" destId="{BEC4510C-4BAD-5041-803C-3B0774083277}" srcOrd="1" destOrd="0" presId="urn:microsoft.com/office/officeart/2005/8/layout/orgChart1"/>
    <dgm:cxn modelId="{FFB8915C-8479-C54F-90DC-CFF77F979F89}" type="presParOf" srcId="{C8F519E5-CBD0-C347-9237-FE007C9B8E2A}" destId="{31E5DFEA-FC1E-7142-9BB2-1B4B93DE7084}" srcOrd="2" destOrd="0" presId="urn:microsoft.com/office/officeart/2005/8/layout/orgChart1"/>
    <dgm:cxn modelId="{8F80B3F1-F29A-CD4B-9806-2C0EAB6AEDD9}" type="presParOf" srcId="{57461302-A921-0C48-9C7E-48499DA98E2A}" destId="{1CE91BF6-195A-684E-95DA-9C1651F13280}" srcOrd="2" destOrd="0" presId="urn:microsoft.com/office/officeart/2005/8/layout/orgChart1"/>
    <dgm:cxn modelId="{965B69A2-DD56-C14B-89B2-4B23BCA1F56B}" type="presParOf" srcId="{1CE91BF6-195A-684E-95DA-9C1651F13280}" destId="{844F1730-EA23-EF49-BD7C-10EA4711CD2A}" srcOrd="0" destOrd="0" presId="urn:microsoft.com/office/officeart/2005/8/layout/orgChart1"/>
    <dgm:cxn modelId="{55E99343-3868-1E41-8074-BCDF00CBFD33}" type="presParOf" srcId="{1CE91BF6-195A-684E-95DA-9C1651F13280}" destId="{2BBF76BD-A646-9D40-A1A6-84DEEA0BAC2B}" srcOrd="1" destOrd="0" presId="urn:microsoft.com/office/officeart/2005/8/layout/orgChart1"/>
    <dgm:cxn modelId="{075B543D-F700-8045-98D2-6B040D4A123E}" type="presParOf" srcId="{2BBF76BD-A646-9D40-A1A6-84DEEA0BAC2B}" destId="{3E30A386-8D8B-A249-8AC8-5A102BE9C6F7}" srcOrd="0" destOrd="0" presId="urn:microsoft.com/office/officeart/2005/8/layout/orgChart1"/>
    <dgm:cxn modelId="{391C6C4D-8A12-C245-9B34-A0CEADD4C708}" type="presParOf" srcId="{3E30A386-8D8B-A249-8AC8-5A102BE9C6F7}" destId="{3B94D09C-28A5-F948-A1D2-8638EEE67314}" srcOrd="0" destOrd="0" presId="urn:microsoft.com/office/officeart/2005/8/layout/orgChart1"/>
    <dgm:cxn modelId="{C084936E-1147-E54B-B309-E4E52269AC75}" type="presParOf" srcId="{3E30A386-8D8B-A249-8AC8-5A102BE9C6F7}" destId="{00B76C3A-CACE-F34F-8731-66B78145F07B}" srcOrd="1" destOrd="0" presId="urn:microsoft.com/office/officeart/2005/8/layout/orgChart1"/>
    <dgm:cxn modelId="{2FD81224-9462-7B4E-A681-9D9E5FD9D1E9}" type="presParOf" srcId="{2BBF76BD-A646-9D40-A1A6-84DEEA0BAC2B}" destId="{450CC02B-8139-7E48-B376-E011A83B03F0}" srcOrd="1" destOrd="0" presId="urn:microsoft.com/office/officeart/2005/8/layout/orgChart1"/>
    <dgm:cxn modelId="{55924D18-6FB8-7340-B562-FFD105D5E467}" type="presParOf" srcId="{2BBF76BD-A646-9D40-A1A6-84DEEA0BAC2B}" destId="{994228B7-862E-2947-9EBD-D7787FD3775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F1730-EA23-EF49-BD7C-10EA4711CD2A}">
      <dsp:nvSpPr>
        <dsp:cNvPr id="0" name=""/>
        <dsp:cNvSpPr/>
      </dsp:nvSpPr>
      <dsp:spPr>
        <a:xfrm>
          <a:off x="5101070" y="1157659"/>
          <a:ext cx="242454" cy="1062182"/>
        </a:xfrm>
        <a:custGeom>
          <a:avLst/>
          <a:gdLst/>
          <a:ahLst/>
          <a:cxnLst/>
          <a:rect l="0" t="0" r="0" b="0"/>
          <a:pathLst>
            <a:path>
              <a:moveTo>
                <a:pt x="242454" y="0"/>
              </a:moveTo>
              <a:lnTo>
                <a:pt x="242454" y="1062182"/>
              </a:lnTo>
              <a:lnTo>
                <a:pt x="0" y="106218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391E14-7C99-2C4E-8C7C-4C577E24B11D}">
      <dsp:nvSpPr>
        <dsp:cNvPr id="0" name=""/>
        <dsp:cNvSpPr/>
      </dsp:nvSpPr>
      <dsp:spPr>
        <a:xfrm>
          <a:off x="5343525" y="1157659"/>
          <a:ext cx="2794000" cy="2124364"/>
        </a:xfrm>
        <a:custGeom>
          <a:avLst/>
          <a:gdLst/>
          <a:ahLst/>
          <a:cxnLst/>
          <a:rect l="0" t="0" r="0" b="0"/>
          <a:pathLst>
            <a:path>
              <a:moveTo>
                <a:pt x="0" y="0"/>
              </a:moveTo>
              <a:lnTo>
                <a:pt x="0" y="1881909"/>
              </a:lnTo>
              <a:lnTo>
                <a:pt x="2794000" y="1881909"/>
              </a:lnTo>
              <a:lnTo>
                <a:pt x="2794000" y="21243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01AAE9-B1D9-E142-AA5E-3484572CB1AF}">
      <dsp:nvSpPr>
        <dsp:cNvPr id="0" name=""/>
        <dsp:cNvSpPr/>
      </dsp:nvSpPr>
      <dsp:spPr>
        <a:xfrm>
          <a:off x="5297805" y="1157659"/>
          <a:ext cx="91440" cy="2124364"/>
        </a:xfrm>
        <a:custGeom>
          <a:avLst/>
          <a:gdLst/>
          <a:ahLst/>
          <a:cxnLst/>
          <a:rect l="0" t="0" r="0" b="0"/>
          <a:pathLst>
            <a:path>
              <a:moveTo>
                <a:pt x="45720" y="0"/>
              </a:moveTo>
              <a:lnTo>
                <a:pt x="45720" y="21243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B5C558-10C8-7943-A2F3-B03ED8875126}">
      <dsp:nvSpPr>
        <dsp:cNvPr id="0" name=""/>
        <dsp:cNvSpPr/>
      </dsp:nvSpPr>
      <dsp:spPr>
        <a:xfrm>
          <a:off x="2549524" y="1157659"/>
          <a:ext cx="2794000" cy="2124364"/>
        </a:xfrm>
        <a:custGeom>
          <a:avLst/>
          <a:gdLst/>
          <a:ahLst/>
          <a:cxnLst/>
          <a:rect l="0" t="0" r="0" b="0"/>
          <a:pathLst>
            <a:path>
              <a:moveTo>
                <a:pt x="2794000" y="0"/>
              </a:moveTo>
              <a:lnTo>
                <a:pt x="2794000" y="1881909"/>
              </a:lnTo>
              <a:lnTo>
                <a:pt x="0" y="1881909"/>
              </a:lnTo>
              <a:lnTo>
                <a:pt x="0" y="21243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A9C0DB1-1328-3B42-8D28-FFBDB59B85D9}">
      <dsp:nvSpPr>
        <dsp:cNvPr id="0" name=""/>
        <dsp:cNvSpPr/>
      </dsp:nvSpPr>
      <dsp:spPr>
        <a:xfrm>
          <a:off x="4188979" y="3114"/>
          <a:ext cx="2309091" cy="11545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n-US" sz="5400" kern="1200" dirty="0">
              <a:solidFill>
                <a:srgbClr val="FFFFFF"/>
              </a:solidFill>
            </a:rPr>
            <a:t>Top</a:t>
          </a:r>
        </a:p>
      </dsp:txBody>
      <dsp:txXfrm>
        <a:off x="4188979" y="3114"/>
        <a:ext cx="2309091" cy="1154545"/>
      </dsp:txXfrm>
    </dsp:sp>
    <dsp:sp modelId="{E139493E-5F26-5B45-ADA6-CEC92CDD0758}">
      <dsp:nvSpPr>
        <dsp:cNvPr id="0" name=""/>
        <dsp:cNvSpPr/>
      </dsp:nvSpPr>
      <dsp:spPr>
        <a:xfrm>
          <a:off x="1394978" y="3282024"/>
          <a:ext cx="2309091" cy="11545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n-US" sz="5400" kern="1200" dirty="0">
              <a:solidFill>
                <a:srgbClr val="FFFFFF"/>
              </a:solidFill>
            </a:rPr>
            <a:t>third</a:t>
          </a:r>
        </a:p>
      </dsp:txBody>
      <dsp:txXfrm>
        <a:off x="1394978" y="3282024"/>
        <a:ext cx="2309091" cy="1154545"/>
      </dsp:txXfrm>
    </dsp:sp>
    <dsp:sp modelId="{663771E1-FD68-4A4A-9165-1963B2EAEADB}">
      <dsp:nvSpPr>
        <dsp:cNvPr id="0" name=""/>
        <dsp:cNvSpPr/>
      </dsp:nvSpPr>
      <dsp:spPr>
        <a:xfrm>
          <a:off x="4188979" y="3282024"/>
          <a:ext cx="2309091" cy="11545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n-US" sz="5400" kern="1200" dirty="0">
              <a:solidFill>
                <a:srgbClr val="FFFFFF"/>
              </a:solidFill>
            </a:rPr>
            <a:t>fourth</a:t>
          </a:r>
        </a:p>
      </dsp:txBody>
      <dsp:txXfrm>
        <a:off x="4188979" y="3282024"/>
        <a:ext cx="2309091" cy="1154545"/>
      </dsp:txXfrm>
    </dsp:sp>
    <dsp:sp modelId="{E2DE8F3D-10F9-7645-B40C-15F76B1D8F14}">
      <dsp:nvSpPr>
        <dsp:cNvPr id="0" name=""/>
        <dsp:cNvSpPr/>
      </dsp:nvSpPr>
      <dsp:spPr>
        <a:xfrm>
          <a:off x="6982980" y="3282024"/>
          <a:ext cx="2309091" cy="11545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n-US" sz="5400" kern="1200" dirty="0">
              <a:solidFill>
                <a:srgbClr val="FFFFFF"/>
              </a:solidFill>
            </a:rPr>
            <a:t>fifth</a:t>
          </a:r>
        </a:p>
      </dsp:txBody>
      <dsp:txXfrm>
        <a:off x="6982980" y="3282024"/>
        <a:ext cx="2309091" cy="1154545"/>
      </dsp:txXfrm>
    </dsp:sp>
    <dsp:sp modelId="{3B94D09C-28A5-F948-A1D2-8638EEE67314}">
      <dsp:nvSpPr>
        <dsp:cNvPr id="0" name=""/>
        <dsp:cNvSpPr/>
      </dsp:nvSpPr>
      <dsp:spPr>
        <a:xfrm>
          <a:off x="2791978" y="1642569"/>
          <a:ext cx="2309091" cy="11545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2400300">
            <a:lnSpc>
              <a:spcPct val="90000"/>
            </a:lnSpc>
            <a:spcBef>
              <a:spcPct val="0"/>
            </a:spcBef>
            <a:spcAft>
              <a:spcPct val="35000"/>
            </a:spcAft>
            <a:buNone/>
          </a:pPr>
          <a:r>
            <a:rPr lang="en-US" sz="5400" kern="1200" dirty="0">
              <a:solidFill>
                <a:srgbClr val="FFFFFF"/>
              </a:solidFill>
            </a:rPr>
            <a:t>second</a:t>
          </a:r>
        </a:p>
      </dsp:txBody>
      <dsp:txXfrm>
        <a:off x="2791978" y="1642569"/>
        <a:ext cx="2309091" cy="115454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6" name="Shape 616"/>
          <p:cNvSpPr>
            <a:spLocks noGrp="1" noRot="1" noChangeAspect="1"/>
          </p:cNvSpPr>
          <p:nvPr>
            <p:ph type="sldImg"/>
          </p:nvPr>
        </p:nvSpPr>
        <p:spPr>
          <a:xfrm>
            <a:off x="1143000" y="685800"/>
            <a:ext cx="4572000" cy="3429000"/>
          </a:xfrm>
          <a:prstGeom prst="rect">
            <a:avLst/>
          </a:prstGeom>
        </p:spPr>
        <p:txBody>
          <a:bodyPr/>
          <a:lstStyle/>
          <a:p>
            <a:endParaRPr/>
          </a:p>
        </p:txBody>
      </p:sp>
      <p:sp>
        <p:nvSpPr>
          <p:cNvPr id="617" name="Shape 6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Arial"/>
      </a:defRPr>
    </a:lvl1pPr>
    <a:lvl2pPr indent="228600" latinLnBrk="0">
      <a:defRPr sz="1200">
        <a:latin typeface="+mn-lt"/>
        <a:ea typeface="+mn-ea"/>
        <a:cs typeface="+mn-cs"/>
        <a:sym typeface="Arial"/>
      </a:defRPr>
    </a:lvl2pPr>
    <a:lvl3pPr indent="457200" latinLnBrk="0">
      <a:defRPr sz="1200">
        <a:latin typeface="+mn-lt"/>
        <a:ea typeface="+mn-ea"/>
        <a:cs typeface="+mn-cs"/>
        <a:sym typeface="Arial"/>
      </a:defRPr>
    </a:lvl3pPr>
    <a:lvl4pPr indent="685800" latinLnBrk="0">
      <a:defRPr sz="1200">
        <a:latin typeface="+mn-lt"/>
        <a:ea typeface="+mn-ea"/>
        <a:cs typeface="+mn-cs"/>
        <a:sym typeface="Arial"/>
      </a:defRPr>
    </a:lvl4pPr>
    <a:lvl5pPr indent="914400" latinLnBrk="0">
      <a:defRPr sz="1200">
        <a:latin typeface="+mn-lt"/>
        <a:ea typeface="+mn-ea"/>
        <a:cs typeface="+mn-cs"/>
        <a:sym typeface="Arial"/>
      </a:defRPr>
    </a:lvl5pPr>
    <a:lvl6pPr indent="1143000" latinLnBrk="0">
      <a:defRPr sz="1200">
        <a:latin typeface="+mn-lt"/>
        <a:ea typeface="+mn-ea"/>
        <a:cs typeface="+mn-cs"/>
        <a:sym typeface="Arial"/>
      </a:defRPr>
    </a:lvl6pPr>
    <a:lvl7pPr indent="1371600" latinLnBrk="0">
      <a:defRPr sz="1200">
        <a:latin typeface="+mn-lt"/>
        <a:ea typeface="+mn-ea"/>
        <a:cs typeface="+mn-cs"/>
        <a:sym typeface="Arial"/>
      </a:defRPr>
    </a:lvl7pPr>
    <a:lvl8pPr indent="1600200" latinLnBrk="0">
      <a:defRPr sz="1200">
        <a:latin typeface="+mn-lt"/>
        <a:ea typeface="+mn-ea"/>
        <a:cs typeface="+mn-cs"/>
        <a:sym typeface="Arial"/>
      </a:defRPr>
    </a:lvl8pPr>
    <a:lvl9pPr indent="1828800" latinLnBrk="0">
      <a:defRPr sz="1200">
        <a:latin typeface="+mn-lt"/>
        <a:ea typeface="+mn-ea"/>
        <a:cs typeface="+mn-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Shape 643"/>
          <p:cNvSpPr>
            <a:spLocks noGrp="1" noRot="1" noChangeAspect="1"/>
          </p:cNvSpPr>
          <p:nvPr>
            <p:ph type="sldImg"/>
          </p:nvPr>
        </p:nvSpPr>
        <p:spPr>
          <a:xfrm>
            <a:off x="381000" y="685800"/>
            <a:ext cx="6096000" cy="3429000"/>
          </a:xfrm>
          <a:prstGeom prst="rect">
            <a:avLst/>
          </a:prstGeom>
        </p:spPr>
        <p:txBody>
          <a:bodyPr/>
          <a:lstStyle/>
          <a:p>
            <a:endParaRPr/>
          </a:p>
        </p:txBody>
      </p:sp>
      <p:sp>
        <p:nvSpPr>
          <p:cNvPr id="644" name="Shape 644"/>
          <p:cNvSpPr>
            <a:spLocks noGrp="1"/>
          </p:cNvSpPr>
          <p:nvPr>
            <p:ph type="body" sz="quarter" idx="1"/>
          </p:nvPr>
        </p:nvSpPr>
        <p:spPr>
          <a:prstGeom prst="rect">
            <a:avLst/>
          </a:prstGeom>
        </p:spPr>
        <p:txBody>
          <a:bodyPr/>
          <a:lstStyle/>
          <a:p>
            <a:r>
              <a:t>Frame and logos are not part of the master due to how background images work with master images.  They must be added in the deck manually or duplicating this slide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 name="Shape 655"/>
          <p:cNvSpPr>
            <a:spLocks noGrp="1" noRot="1" noChangeAspect="1"/>
          </p:cNvSpPr>
          <p:nvPr>
            <p:ph type="sldImg"/>
          </p:nvPr>
        </p:nvSpPr>
        <p:spPr>
          <a:prstGeom prst="rect">
            <a:avLst/>
          </a:prstGeom>
        </p:spPr>
        <p:txBody>
          <a:bodyPr/>
          <a:lstStyle/>
          <a:p>
            <a:endParaRPr/>
          </a:p>
        </p:txBody>
      </p:sp>
      <p:sp>
        <p:nvSpPr>
          <p:cNvPr id="656" name="Shape 656"/>
          <p:cNvSpPr>
            <a:spLocks noGrp="1"/>
          </p:cNvSpPr>
          <p:nvPr>
            <p:ph type="body" sz="quarter" idx="1"/>
          </p:nvPr>
        </p:nvSpPr>
        <p:spPr>
          <a:prstGeom prst="rect">
            <a:avLst/>
          </a:prstGeom>
        </p:spPr>
        <p:txBody>
          <a:bodyPr/>
          <a:lstStyle/>
          <a:p>
            <a:r>
              <a:t>Frame and logos are not part of the master due to how background images work with master images.  They must be added in the deck manually or duplicating this slide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Shape 665"/>
          <p:cNvSpPr>
            <a:spLocks noGrp="1" noRot="1" noChangeAspect="1"/>
          </p:cNvSpPr>
          <p:nvPr>
            <p:ph type="sldImg"/>
          </p:nvPr>
        </p:nvSpPr>
        <p:spPr>
          <a:prstGeom prst="rect">
            <a:avLst/>
          </a:prstGeom>
        </p:spPr>
        <p:txBody>
          <a:bodyPr/>
          <a:lstStyle/>
          <a:p>
            <a:endParaRPr/>
          </a:p>
        </p:txBody>
      </p:sp>
      <p:sp>
        <p:nvSpPr>
          <p:cNvPr id="666" name="Shape 666"/>
          <p:cNvSpPr>
            <a:spLocks noGrp="1"/>
          </p:cNvSpPr>
          <p:nvPr>
            <p:ph type="body" sz="quarter" idx="1"/>
          </p:nvPr>
        </p:nvSpPr>
        <p:spPr>
          <a:prstGeom prst="rect">
            <a:avLst/>
          </a:prstGeom>
        </p:spPr>
        <p:txBody>
          <a:bodyPr/>
          <a:lstStyle/>
          <a:p>
            <a:r>
              <a:t>Frame is not part of the master due to how background images work with master images.  They must be added in the deck manually or by duplicating this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 name="Shape 675"/>
          <p:cNvSpPr>
            <a:spLocks noGrp="1" noRot="1" noChangeAspect="1"/>
          </p:cNvSpPr>
          <p:nvPr>
            <p:ph type="sldImg"/>
          </p:nvPr>
        </p:nvSpPr>
        <p:spPr>
          <a:prstGeom prst="rect">
            <a:avLst/>
          </a:prstGeom>
        </p:spPr>
        <p:txBody>
          <a:bodyPr/>
          <a:lstStyle/>
          <a:p>
            <a:endParaRPr/>
          </a:p>
        </p:txBody>
      </p:sp>
      <p:sp>
        <p:nvSpPr>
          <p:cNvPr id="676" name="Shape 676"/>
          <p:cNvSpPr>
            <a:spLocks noGrp="1"/>
          </p:cNvSpPr>
          <p:nvPr>
            <p:ph type="body" sz="quarter" idx="1"/>
          </p:nvPr>
        </p:nvSpPr>
        <p:spPr>
          <a:prstGeom prst="rect">
            <a:avLst/>
          </a:prstGeom>
        </p:spPr>
        <p:txBody>
          <a:bodyPr/>
          <a:lstStyle/>
          <a:p>
            <a:r>
              <a:t>Frame is not part of the master due to how background images work with master images.  They must be added in the deck manually or by duplicating this slide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 name="Shape 704"/>
          <p:cNvSpPr>
            <a:spLocks noGrp="1" noRot="1" noChangeAspect="1"/>
          </p:cNvSpPr>
          <p:nvPr>
            <p:ph type="sldImg"/>
          </p:nvPr>
        </p:nvSpPr>
        <p:spPr>
          <a:prstGeom prst="rect">
            <a:avLst/>
          </a:prstGeom>
        </p:spPr>
        <p:txBody>
          <a:bodyPr/>
          <a:lstStyle/>
          <a:p>
            <a:endParaRPr/>
          </a:p>
        </p:txBody>
      </p:sp>
      <p:sp>
        <p:nvSpPr>
          <p:cNvPr id="705" name="Shape 705"/>
          <p:cNvSpPr>
            <a:spLocks noGrp="1"/>
          </p:cNvSpPr>
          <p:nvPr>
            <p:ph type="body" sz="quarter" idx="1"/>
          </p:nvPr>
        </p:nvSpPr>
        <p:spPr>
          <a:prstGeom prst="rect">
            <a:avLst/>
          </a:prstGeom>
        </p:spPr>
        <p:txBody>
          <a:bodyPr/>
          <a:lstStyle/>
          <a:p>
            <a:r>
              <a:t>Putting on two lines helps make it a bit more interesting. Try not to leave only 1 word on the second line if there are 4 or more words.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G-Black">
    <p:spTree>
      <p:nvGrpSpPr>
        <p:cNvPr id="1" name=""/>
        <p:cNvGrpSpPr/>
        <p:nvPr/>
      </p:nvGrpSpPr>
      <p:grpSpPr>
        <a:xfrm>
          <a:off x="0" y="0"/>
          <a:ext cx="0" cy="0"/>
          <a:chOff x="0" y="0"/>
          <a:chExt cx="0" cy="0"/>
        </a:xfrm>
      </p:grpSpPr>
      <p:sp>
        <p:nvSpPr>
          <p:cNvPr id="11"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Title Slide 1_REPLICA">
    <p:bg>
      <p:bgPr>
        <a:solidFill>
          <a:srgbClr val="FFFFFF"/>
        </a:solidFill>
        <a:effectLst/>
      </p:bgPr>
    </p:bg>
    <p:spTree>
      <p:nvGrpSpPr>
        <p:cNvPr id="1" name=""/>
        <p:cNvGrpSpPr/>
        <p:nvPr/>
      </p:nvGrpSpPr>
      <p:grpSpPr>
        <a:xfrm>
          <a:off x="0" y="0"/>
          <a:ext cx="0" cy="0"/>
          <a:chOff x="0" y="0"/>
          <a:chExt cx="0" cy="0"/>
        </a:xfrm>
      </p:grpSpPr>
      <p:pic>
        <p:nvPicPr>
          <p:cNvPr id="113"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114" name="Body Level One…"/>
          <p:cNvSpPr txBox="1">
            <a:spLocks noGrp="1"/>
          </p:cNvSpPr>
          <p:nvPr>
            <p:ph type="body" sz="quarter" idx="1"/>
          </p:nvPr>
        </p:nvSpPr>
        <p:spPr>
          <a:xfrm>
            <a:off x="1516701" y="4233672"/>
            <a:ext cx="7581195" cy="1073180"/>
          </a:xfrm>
          <a:prstGeom prst="rect">
            <a:avLst/>
          </a:prstGeom>
        </p:spPr>
        <p:txBody>
          <a:bodyPr anchor="b"/>
          <a:lstStyle>
            <a:lvl1pPr marL="0" indent="0">
              <a:lnSpc>
                <a:spcPct val="112000"/>
              </a:lnSpc>
              <a:spcBef>
                <a:spcPts val="0"/>
              </a:spcBef>
              <a:buSzTx/>
              <a:buFontTx/>
              <a:buNone/>
            </a:lvl1pPr>
            <a:lvl2pPr marL="0" indent="457200">
              <a:lnSpc>
                <a:spcPct val="112000"/>
              </a:lnSpc>
              <a:spcBef>
                <a:spcPts val="0"/>
              </a:spcBef>
              <a:buSzTx/>
              <a:buFontTx/>
              <a:buNone/>
            </a:lvl2pPr>
            <a:lvl3pPr marL="0" indent="914400">
              <a:lnSpc>
                <a:spcPct val="112000"/>
              </a:lnSpc>
              <a:spcBef>
                <a:spcPts val="0"/>
              </a:spcBef>
              <a:buSzTx/>
              <a:buFontTx/>
              <a:buNone/>
            </a:lvl3pPr>
            <a:lvl4pPr marL="0" indent="1371600">
              <a:lnSpc>
                <a:spcPct val="112000"/>
              </a:lnSpc>
              <a:spcBef>
                <a:spcPts val="0"/>
              </a:spcBef>
              <a:buSzTx/>
              <a:buFontTx/>
              <a:buNone/>
            </a:lvl4pPr>
            <a:lvl5pPr marL="0" indent="1828800">
              <a:lnSpc>
                <a:spcPct val="112000"/>
              </a:lnSpc>
              <a:spcBef>
                <a:spcPts val="0"/>
              </a:spcBef>
              <a:buSzTx/>
              <a:buFontTx/>
              <a:buNone/>
            </a:lvl5pPr>
          </a:lstStyle>
          <a:p>
            <a:r>
              <a:t>Body Level One</a:t>
            </a:r>
          </a:p>
          <a:p>
            <a:pPr lvl="1"/>
            <a:r>
              <a:t>Body Level Two</a:t>
            </a:r>
          </a:p>
          <a:p>
            <a:pPr lvl="2"/>
            <a:r>
              <a:t>Body Level Three</a:t>
            </a:r>
          </a:p>
          <a:p>
            <a:pPr lvl="3"/>
            <a:r>
              <a:t>Body Level Four</a:t>
            </a:r>
          </a:p>
          <a:p>
            <a:pPr lvl="4"/>
            <a:r>
              <a:t>Body Level Five</a:t>
            </a:r>
          </a:p>
        </p:txBody>
      </p:sp>
      <p:grpSp>
        <p:nvGrpSpPr>
          <p:cNvPr id="118" name="Group 14"/>
          <p:cNvGrpSpPr/>
          <p:nvPr/>
        </p:nvGrpSpPr>
        <p:grpSpPr>
          <a:xfrm>
            <a:off x="740586" y="504429"/>
            <a:ext cx="10759268" cy="5597118"/>
            <a:chOff x="0" y="0"/>
            <a:chExt cx="10759267" cy="5597116"/>
          </a:xfrm>
        </p:grpSpPr>
        <p:sp>
          <p:nvSpPr>
            <p:cNvPr id="115" name="Rectangle 8"/>
            <p:cNvSpPr/>
            <p:nvPr/>
          </p:nvSpPr>
          <p:spPr>
            <a:xfrm flipH="1">
              <a:off x="0" y="0"/>
              <a:ext cx="10759268"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16" name="Rectangle 12"/>
            <p:cNvSpPr/>
            <p:nvPr/>
          </p:nvSpPr>
          <p:spPr>
            <a:xfrm rot="16200000" flipH="1">
              <a:off x="-2695607" y="2718628"/>
              <a:ext cx="5574097" cy="182881"/>
            </a:xfrm>
            <a:prstGeom prst="rect">
              <a:avLst/>
            </a:prstGeom>
            <a:solidFill>
              <a:srgbClr val="212121"/>
            </a:solidFill>
            <a:ln w="9525" cap="flat">
              <a:solidFill>
                <a:srgbClr val="212121"/>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117" name="Rectangle 13"/>
            <p:cNvSpPr/>
            <p:nvPr/>
          </p:nvSpPr>
          <p:spPr>
            <a:xfrm flipH="1">
              <a:off x="0" y="5414236"/>
              <a:ext cx="189503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19" name="Click To Edit Master Title Style"/>
          <p:cNvSpPr txBox="1">
            <a:spLocks noGrp="1"/>
          </p:cNvSpPr>
          <p:nvPr>
            <p:ph type="title" hasCustomPrompt="1"/>
          </p:nvPr>
        </p:nvSpPr>
        <p:spPr>
          <a:xfrm>
            <a:off x="1516701" y="1341150"/>
            <a:ext cx="7581195" cy="2823356"/>
          </a:xfrm>
          <a:prstGeom prst="rect">
            <a:avLst/>
          </a:prstGeom>
        </p:spPr>
        <p:txBody>
          <a:bodyPr/>
          <a:lstStyle>
            <a:lvl1pPr>
              <a:defRPr sz="7200" b="1" cap="none">
                <a:latin typeface="+mn-lt"/>
                <a:ea typeface="+mn-ea"/>
                <a:cs typeface="+mn-cs"/>
                <a:sym typeface="Arial"/>
              </a:defRPr>
            </a:lvl1pPr>
          </a:lstStyle>
          <a:p>
            <a:r>
              <a:t>Click To Edit Master Title Style</a:t>
            </a:r>
          </a:p>
        </p:txBody>
      </p:sp>
      <p:sp>
        <p:nvSpPr>
          <p:cNvPr id="120"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Slide 2">
    <p:bg>
      <p:bgPr>
        <a:solidFill>
          <a:srgbClr val="FFFFFF"/>
        </a:solidFill>
        <a:effectLst/>
      </p:bgPr>
    </p:bg>
    <p:spTree>
      <p:nvGrpSpPr>
        <p:cNvPr id="1" name=""/>
        <p:cNvGrpSpPr/>
        <p:nvPr/>
      </p:nvGrpSpPr>
      <p:grpSpPr>
        <a:xfrm>
          <a:off x="0" y="0"/>
          <a:ext cx="0" cy="0"/>
          <a:chOff x="0" y="0"/>
          <a:chExt cx="0" cy="0"/>
        </a:xfrm>
      </p:grpSpPr>
      <p:sp>
        <p:nvSpPr>
          <p:cNvPr id="127" name="Title Text"/>
          <p:cNvSpPr txBox="1">
            <a:spLocks noGrp="1"/>
          </p:cNvSpPr>
          <p:nvPr>
            <p:ph type="title"/>
          </p:nvPr>
        </p:nvSpPr>
        <p:spPr>
          <a:xfrm>
            <a:off x="3219610" y="1309781"/>
            <a:ext cx="7639034" cy="3007775"/>
          </a:xfrm>
          <a:prstGeom prst="rect">
            <a:avLst/>
          </a:prstGeom>
        </p:spPr>
        <p:txBody>
          <a:bodyPr/>
          <a:lstStyle>
            <a:lvl1pPr algn="r">
              <a:defRPr sz="7200"/>
            </a:lvl1pPr>
          </a:lstStyle>
          <a:p>
            <a:r>
              <a:t>Title Text</a:t>
            </a:r>
          </a:p>
        </p:txBody>
      </p:sp>
      <p:sp>
        <p:nvSpPr>
          <p:cNvPr id="128" name="Body Level One…"/>
          <p:cNvSpPr txBox="1">
            <a:spLocks noGrp="1"/>
          </p:cNvSpPr>
          <p:nvPr>
            <p:ph type="body" sz="quarter" idx="1" hasCustomPrompt="1"/>
          </p:nvPr>
        </p:nvSpPr>
        <p:spPr>
          <a:xfrm>
            <a:off x="3219610" y="4406687"/>
            <a:ext cx="7624675" cy="912733"/>
          </a:xfrm>
          <a:prstGeom prst="rect">
            <a:avLst/>
          </a:prstGeom>
        </p:spPr>
        <p:txBody>
          <a:bodyPr anchor="b"/>
          <a:lstStyle>
            <a:lvl1pPr marL="0" indent="0" algn="r">
              <a:lnSpc>
                <a:spcPct val="112000"/>
              </a:lnSpc>
              <a:spcBef>
                <a:spcPts val="0"/>
              </a:spcBef>
              <a:buSzTx/>
              <a:buFontTx/>
              <a:buNone/>
            </a:lvl1pPr>
            <a:lvl2pPr marL="0" indent="457200" algn="r">
              <a:lnSpc>
                <a:spcPct val="112000"/>
              </a:lnSpc>
              <a:spcBef>
                <a:spcPts val="0"/>
              </a:spcBef>
              <a:buSzTx/>
              <a:buFontTx/>
              <a:buNone/>
            </a:lvl2pPr>
            <a:lvl3pPr marL="0" indent="914400" algn="r">
              <a:lnSpc>
                <a:spcPct val="112000"/>
              </a:lnSpc>
              <a:spcBef>
                <a:spcPts val="0"/>
              </a:spcBef>
              <a:buSzTx/>
              <a:buFontTx/>
              <a:buNone/>
            </a:lvl3pPr>
            <a:lvl4pPr marL="0" indent="1371600" algn="r">
              <a:lnSpc>
                <a:spcPct val="112000"/>
              </a:lnSpc>
              <a:spcBef>
                <a:spcPts val="0"/>
              </a:spcBef>
              <a:buSzTx/>
              <a:buFontTx/>
              <a:buNone/>
            </a:lvl4pPr>
            <a:lvl5pPr marL="0" indent="1828800" algn="r">
              <a:lnSpc>
                <a:spcPct val="112000"/>
              </a:lnSpc>
              <a:spcBef>
                <a:spcPts val="0"/>
              </a:spcBef>
              <a:buSzTx/>
              <a:buFontTx/>
              <a:buNone/>
            </a:lvl5pPr>
          </a:lstStyle>
          <a:p>
            <a:r>
              <a:t>Click to edit Master text styles</a:t>
            </a:r>
          </a:p>
          <a:p>
            <a:pPr lvl="1"/>
            <a:endParaRPr/>
          </a:p>
          <a:p>
            <a:pPr lvl="2"/>
            <a:endParaRPr/>
          </a:p>
          <a:p>
            <a:pPr lvl="3"/>
            <a:endParaRPr/>
          </a:p>
          <a:p>
            <a:pPr lvl="4"/>
            <a:endParaRPr/>
          </a:p>
        </p:txBody>
      </p:sp>
      <p:grpSp>
        <p:nvGrpSpPr>
          <p:cNvPr id="132" name="Group 7"/>
          <p:cNvGrpSpPr/>
          <p:nvPr/>
        </p:nvGrpSpPr>
        <p:grpSpPr>
          <a:xfrm>
            <a:off x="3219610" y="559465"/>
            <a:ext cx="8358510" cy="5542081"/>
            <a:chOff x="0" y="0"/>
            <a:chExt cx="8358509" cy="5542080"/>
          </a:xfrm>
        </p:grpSpPr>
        <p:sp>
          <p:nvSpPr>
            <p:cNvPr id="129" name="Rectangle 8"/>
            <p:cNvSpPr/>
            <p:nvPr/>
          </p:nvSpPr>
          <p:spPr>
            <a:xfrm>
              <a:off x="5003192" y="-1"/>
              <a:ext cx="3355318"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30" name="Rectangle 9"/>
            <p:cNvSpPr/>
            <p:nvPr/>
          </p:nvSpPr>
          <p:spPr>
            <a:xfrm rot="5400000">
              <a:off x="5496030" y="2679600"/>
              <a:ext cx="554207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31" name="Rectangle 10"/>
            <p:cNvSpPr/>
            <p:nvPr/>
          </p:nvSpPr>
          <p:spPr>
            <a:xfrm>
              <a:off x="-1" y="5359200"/>
              <a:ext cx="8358511"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33"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134" name="Picture 11" descr="Picture 11"/>
          <p:cNvPicPr>
            <a:picLocks noChangeAspect="1"/>
          </p:cNvPicPr>
          <p:nvPr/>
        </p:nvPicPr>
        <p:blipFill>
          <a:blip r:embed="rId2"/>
          <a:stretch>
            <a:fillRect/>
          </a:stretch>
        </p:blipFill>
        <p:spPr>
          <a:xfrm>
            <a:off x="699887" y="576058"/>
            <a:ext cx="1446217" cy="405647"/>
          </a:xfrm>
          <a:prstGeom prst="rect">
            <a:avLst/>
          </a:prstGeom>
          <a:ln w="12700">
            <a:miter lim="400000"/>
          </a:ln>
        </p:spPr>
      </p:pic>
      <p:pic>
        <p:nvPicPr>
          <p:cNvPr id="135" name="Picture 3" descr="Picture 3"/>
          <p:cNvPicPr>
            <a:picLocks noChangeAspect="1"/>
          </p:cNvPicPr>
          <p:nvPr/>
        </p:nvPicPr>
        <p:blipFill>
          <a:blip r:embed="rId2"/>
          <a:stretch>
            <a:fillRect/>
          </a:stretch>
        </p:blipFill>
        <p:spPr>
          <a:xfrm>
            <a:off x="10673625" y="6384707"/>
            <a:ext cx="940526" cy="263807"/>
          </a:xfrm>
          <a:prstGeom prst="rect">
            <a:avLst/>
          </a:prstGeom>
          <a:ln w="12700">
            <a:miter lim="400000"/>
          </a:ln>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_Title Slide 2_REPLICA">
    <p:bg>
      <p:bgPr>
        <a:solidFill>
          <a:srgbClr val="FFFFFF"/>
        </a:solidFill>
        <a:effectLst/>
      </p:bgPr>
    </p:bg>
    <p:spTree>
      <p:nvGrpSpPr>
        <p:cNvPr id="1" name=""/>
        <p:cNvGrpSpPr/>
        <p:nvPr/>
      </p:nvGrpSpPr>
      <p:grpSpPr>
        <a:xfrm>
          <a:off x="0" y="0"/>
          <a:ext cx="0" cy="0"/>
          <a:chOff x="0" y="0"/>
          <a:chExt cx="0" cy="0"/>
        </a:xfrm>
      </p:grpSpPr>
      <p:sp>
        <p:nvSpPr>
          <p:cNvPr id="142" name="Click To Edit Master Title Style"/>
          <p:cNvSpPr txBox="1">
            <a:spLocks noGrp="1"/>
          </p:cNvSpPr>
          <p:nvPr>
            <p:ph type="title" hasCustomPrompt="1"/>
          </p:nvPr>
        </p:nvSpPr>
        <p:spPr>
          <a:xfrm>
            <a:off x="3219610" y="1309781"/>
            <a:ext cx="7639034" cy="3007775"/>
          </a:xfrm>
          <a:prstGeom prst="rect">
            <a:avLst/>
          </a:prstGeom>
        </p:spPr>
        <p:txBody>
          <a:bodyPr/>
          <a:lstStyle>
            <a:lvl1pPr algn="r">
              <a:defRPr sz="7200" b="1" cap="none">
                <a:latin typeface="+mn-lt"/>
                <a:ea typeface="+mn-ea"/>
                <a:cs typeface="+mn-cs"/>
                <a:sym typeface="Arial"/>
              </a:defRPr>
            </a:lvl1pPr>
          </a:lstStyle>
          <a:p>
            <a:r>
              <a:t>Click To Edit Master Title Style</a:t>
            </a:r>
          </a:p>
        </p:txBody>
      </p:sp>
      <p:sp>
        <p:nvSpPr>
          <p:cNvPr id="143" name="Body Level One…"/>
          <p:cNvSpPr txBox="1">
            <a:spLocks noGrp="1"/>
          </p:cNvSpPr>
          <p:nvPr>
            <p:ph type="body" sz="quarter" idx="1" hasCustomPrompt="1"/>
          </p:nvPr>
        </p:nvSpPr>
        <p:spPr>
          <a:xfrm>
            <a:off x="3219610" y="4406687"/>
            <a:ext cx="7624675" cy="912733"/>
          </a:xfrm>
          <a:prstGeom prst="rect">
            <a:avLst/>
          </a:prstGeom>
        </p:spPr>
        <p:txBody>
          <a:bodyPr anchor="b"/>
          <a:lstStyle>
            <a:lvl1pPr marL="0" indent="0" algn="r">
              <a:lnSpc>
                <a:spcPct val="112000"/>
              </a:lnSpc>
              <a:spcBef>
                <a:spcPts val="0"/>
              </a:spcBef>
              <a:buSzTx/>
              <a:buFontTx/>
              <a:buNone/>
            </a:lvl1pPr>
            <a:lvl2pPr marL="0" indent="457200" algn="r">
              <a:lnSpc>
                <a:spcPct val="112000"/>
              </a:lnSpc>
              <a:spcBef>
                <a:spcPts val="0"/>
              </a:spcBef>
              <a:buSzTx/>
              <a:buFontTx/>
              <a:buNone/>
            </a:lvl2pPr>
            <a:lvl3pPr marL="0" indent="914400" algn="r">
              <a:lnSpc>
                <a:spcPct val="112000"/>
              </a:lnSpc>
              <a:spcBef>
                <a:spcPts val="0"/>
              </a:spcBef>
              <a:buSzTx/>
              <a:buFontTx/>
              <a:buNone/>
            </a:lvl3pPr>
            <a:lvl4pPr marL="0" indent="1371600" algn="r">
              <a:lnSpc>
                <a:spcPct val="112000"/>
              </a:lnSpc>
              <a:spcBef>
                <a:spcPts val="0"/>
              </a:spcBef>
              <a:buSzTx/>
              <a:buFontTx/>
              <a:buNone/>
            </a:lvl4pPr>
            <a:lvl5pPr marL="0" indent="1828800" algn="r">
              <a:lnSpc>
                <a:spcPct val="112000"/>
              </a:lnSpc>
              <a:spcBef>
                <a:spcPts val="0"/>
              </a:spcBef>
              <a:buSzTx/>
              <a:buFontTx/>
              <a:buNone/>
            </a:lvl5pPr>
          </a:lstStyle>
          <a:p>
            <a:r>
              <a:t>Click to edit Master text styles</a:t>
            </a:r>
          </a:p>
          <a:p>
            <a:pPr lvl="1"/>
            <a:endParaRPr/>
          </a:p>
          <a:p>
            <a:pPr lvl="2"/>
            <a:endParaRPr/>
          </a:p>
          <a:p>
            <a:pPr lvl="3"/>
            <a:endParaRPr/>
          </a:p>
          <a:p>
            <a:pPr lvl="4"/>
            <a:endParaRPr/>
          </a:p>
        </p:txBody>
      </p:sp>
      <p:grpSp>
        <p:nvGrpSpPr>
          <p:cNvPr id="147" name="Group 7"/>
          <p:cNvGrpSpPr/>
          <p:nvPr/>
        </p:nvGrpSpPr>
        <p:grpSpPr>
          <a:xfrm>
            <a:off x="3219610" y="559465"/>
            <a:ext cx="8358510" cy="5542081"/>
            <a:chOff x="0" y="0"/>
            <a:chExt cx="8358509" cy="5542080"/>
          </a:xfrm>
        </p:grpSpPr>
        <p:sp>
          <p:nvSpPr>
            <p:cNvPr id="144" name="Rectangle 8"/>
            <p:cNvSpPr/>
            <p:nvPr/>
          </p:nvSpPr>
          <p:spPr>
            <a:xfrm>
              <a:off x="5003192" y="-1"/>
              <a:ext cx="3355318"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45" name="Rectangle 9"/>
            <p:cNvSpPr/>
            <p:nvPr/>
          </p:nvSpPr>
          <p:spPr>
            <a:xfrm rot="5400000">
              <a:off x="5496030" y="2679600"/>
              <a:ext cx="554207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46" name="Rectangle 10"/>
            <p:cNvSpPr/>
            <p:nvPr/>
          </p:nvSpPr>
          <p:spPr>
            <a:xfrm>
              <a:off x="-1" y="5359200"/>
              <a:ext cx="8358511"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48"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149" name="Picture 11" descr="Picture 11"/>
          <p:cNvPicPr>
            <a:picLocks noChangeAspect="1"/>
          </p:cNvPicPr>
          <p:nvPr/>
        </p:nvPicPr>
        <p:blipFill>
          <a:blip r:embed="rId2"/>
          <a:stretch>
            <a:fillRect/>
          </a:stretch>
        </p:blipFill>
        <p:spPr>
          <a:xfrm>
            <a:off x="699887" y="576058"/>
            <a:ext cx="1446217" cy="405647"/>
          </a:xfrm>
          <a:prstGeom prst="rect">
            <a:avLst/>
          </a:prstGeom>
          <a:ln w="12700">
            <a:miter lim="400000"/>
          </a:ln>
        </p:spPr>
      </p:pic>
      <p:pic>
        <p:nvPicPr>
          <p:cNvPr id="150" name="Picture 3" descr="Picture 3"/>
          <p:cNvPicPr>
            <a:picLocks noChangeAspect="1"/>
          </p:cNvPicPr>
          <p:nvPr/>
        </p:nvPicPr>
        <p:blipFill>
          <a:blip r:embed="rId2"/>
          <a:stretch>
            <a:fillRect/>
          </a:stretch>
        </p:blipFill>
        <p:spPr>
          <a:xfrm>
            <a:off x="10673625" y="6384707"/>
            <a:ext cx="940526" cy="263807"/>
          </a:xfrm>
          <a:prstGeom prst="rect">
            <a:avLst/>
          </a:prstGeom>
          <a:ln w="12700">
            <a:miter lim="400000"/>
          </a:ln>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Simple Center Title Text Slide">
    <p:bg>
      <p:bgPr>
        <a:solidFill>
          <a:srgbClr val="FFFFFF"/>
        </a:solidFill>
        <a:effectLst/>
      </p:bgPr>
    </p:bg>
    <p:spTree>
      <p:nvGrpSpPr>
        <p:cNvPr id="1" name=""/>
        <p:cNvGrpSpPr/>
        <p:nvPr/>
      </p:nvGrpSpPr>
      <p:grpSpPr>
        <a:xfrm>
          <a:off x="0" y="0"/>
          <a:ext cx="0" cy="0"/>
          <a:chOff x="0" y="0"/>
          <a:chExt cx="0" cy="0"/>
        </a:xfrm>
      </p:grpSpPr>
      <p:sp>
        <p:nvSpPr>
          <p:cNvPr id="157" name="Title Text"/>
          <p:cNvSpPr txBox="1">
            <a:spLocks noGrp="1"/>
          </p:cNvSpPr>
          <p:nvPr>
            <p:ph type="title"/>
          </p:nvPr>
        </p:nvSpPr>
        <p:spPr>
          <a:xfrm>
            <a:off x="1977325" y="685798"/>
            <a:ext cx="8237350" cy="2491354"/>
          </a:xfrm>
          <a:prstGeom prst="rect">
            <a:avLst/>
          </a:prstGeom>
        </p:spPr>
        <p:txBody>
          <a:bodyPr anchor="b"/>
          <a:lstStyle>
            <a:lvl1pPr algn="ctr">
              <a:defRPr sz="7200"/>
            </a:lvl1pPr>
          </a:lstStyle>
          <a:p>
            <a:r>
              <a:t>Title Text</a:t>
            </a:r>
          </a:p>
        </p:txBody>
      </p:sp>
      <p:sp>
        <p:nvSpPr>
          <p:cNvPr id="158" name="Body Level One…"/>
          <p:cNvSpPr txBox="1">
            <a:spLocks noGrp="1"/>
          </p:cNvSpPr>
          <p:nvPr>
            <p:ph type="body" sz="half" idx="1" hasCustomPrompt="1"/>
          </p:nvPr>
        </p:nvSpPr>
        <p:spPr>
          <a:xfrm>
            <a:off x="1977324" y="3363131"/>
            <a:ext cx="8237350" cy="2504269"/>
          </a:xfrm>
          <a:prstGeom prst="rect">
            <a:avLst/>
          </a:prstGeom>
        </p:spPr>
        <p:txBody>
          <a:bodyPr/>
          <a:lstStyle>
            <a:lvl1pPr marL="0" indent="0" algn="ctr">
              <a:buSzTx/>
              <a:buFontTx/>
              <a:buNone/>
            </a:lvl1pPr>
            <a:lvl2pPr algn="ctr">
              <a:buFontTx/>
            </a:lvl2pPr>
            <a:lvl3pPr algn="ctr">
              <a:buFontTx/>
            </a:lvl3pPr>
            <a:lvl4pPr algn="ctr">
              <a:buFontTx/>
            </a:lvl4pPr>
            <a:lvl5pPr algn="ctr">
              <a:buFontTx/>
            </a:lvl5pPr>
          </a:lstStyle>
          <a:p>
            <a:r>
              <a:t>Mauris ornare dignissim lectus vitae vestibulum. Nullam tincidunt urna odio, id suscipit sem efficitur sit amet.</a:t>
            </a:r>
          </a:p>
          <a:p>
            <a:pPr lvl="1"/>
            <a:endParaRPr/>
          </a:p>
          <a:p>
            <a:pPr lvl="2"/>
            <a:endParaRPr/>
          </a:p>
          <a:p>
            <a:pPr lvl="3"/>
            <a:endParaRPr/>
          </a:p>
          <a:p>
            <a:pPr lvl="4"/>
            <a:endParaRPr/>
          </a:p>
        </p:txBody>
      </p:sp>
      <p:sp>
        <p:nvSpPr>
          <p:cNvPr id="159"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160" name="Picture 7" descr="Picture 7"/>
          <p:cNvPicPr>
            <a:picLocks noChangeAspect="1"/>
          </p:cNvPicPr>
          <p:nvPr/>
        </p:nvPicPr>
        <p:blipFill>
          <a:blip r:embed="rId2"/>
          <a:stretch>
            <a:fillRect/>
          </a:stretch>
        </p:blipFill>
        <p:spPr>
          <a:xfrm>
            <a:off x="10673625" y="6384707"/>
            <a:ext cx="940526" cy="263807"/>
          </a:xfrm>
          <a:prstGeom prst="rect">
            <a:avLst/>
          </a:prstGeom>
          <a:ln w="12700">
            <a:miter lim="400000"/>
          </a:ln>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1_Simple Center Title Text Slide_REPLICA">
    <p:bg>
      <p:bgPr>
        <a:solidFill>
          <a:srgbClr val="FFFFFF"/>
        </a:solidFill>
        <a:effectLst/>
      </p:bgPr>
    </p:bg>
    <p:spTree>
      <p:nvGrpSpPr>
        <p:cNvPr id="1" name=""/>
        <p:cNvGrpSpPr/>
        <p:nvPr/>
      </p:nvGrpSpPr>
      <p:grpSpPr>
        <a:xfrm>
          <a:off x="0" y="0"/>
          <a:ext cx="0" cy="0"/>
          <a:chOff x="0" y="0"/>
          <a:chExt cx="0" cy="0"/>
        </a:xfrm>
      </p:grpSpPr>
      <p:sp>
        <p:nvSpPr>
          <p:cNvPr id="167" name="Click To Edit"/>
          <p:cNvSpPr txBox="1">
            <a:spLocks noGrp="1"/>
          </p:cNvSpPr>
          <p:nvPr>
            <p:ph type="title" hasCustomPrompt="1"/>
          </p:nvPr>
        </p:nvSpPr>
        <p:spPr>
          <a:xfrm>
            <a:off x="1977325" y="685798"/>
            <a:ext cx="8237350" cy="2491354"/>
          </a:xfrm>
          <a:prstGeom prst="rect">
            <a:avLst/>
          </a:prstGeom>
        </p:spPr>
        <p:txBody>
          <a:bodyPr anchor="b"/>
          <a:lstStyle>
            <a:lvl1pPr algn="ctr">
              <a:defRPr sz="7200" b="1" cap="none">
                <a:latin typeface="+mn-lt"/>
                <a:ea typeface="+mn-ea"/>
                <a:cs typeface="+mn-cs"/>
                <a:sym typeface="Arial"/>
              </a:defRPr>
            </a:lvl1pPr>
          </a:lstStyle>
          <a:p>
            <a:r>
              <a:t>Click To Edit</a:t>
            </a:r>
          </a:p>
        </p:txBody>
      </p:sp>
      <p:sp>
        <p:nvSpPr>
          <p:cNvPr id="168" name="Body Level One…"/>
          <p:cNvSpPr txBox="1">
            <a:spLocks noGrp="1"/>
          </p:cNvSpPr>
          <p:nvPr>
            <p:ph type="body" sz="half" idx="1" hasCustomPrompt="1"/>
          </p:nvPr>
        </p:nvSpPr>
        <p:spPr>
          <a:xfrm>
            <a:off x="1977324" y="3363131"/>
            <a:ext cx="8237350" cy="2504269"/>
          </a:xfrm>
          <a:prstGeom prst="rect">
            <a:avLst/>
          </a:prstGeom>
        </p:spPr>
        <p:txBody>
          <a:bodyPr/>
          <a:lstStyle>
            <a:lvl1pPr marL="0" indent="0" algn="ctr">
              <a:buSzTx/>
              <a:buFontTx/>
              <a:buNone/>
            </a:lvl1pPr>
            <a:lvl2pPr algn="ctr">
              <a:buFontTx/>
            </a:lvl2pPr>
            <a:lvl3pPr algn="ctr">
              <a:buFontTx/>
            </a:lvl3pPr>
            <a:lvl4pPr algn="ctr">
              <a:buFontTx/>
            </a:lvl4pPr>
            <a:lvl5pPr algn="ctr">
              <a:buFontTx/>
            </a:lvl5pPr>
          </a:lstStyle>
          <a:p>
            <a:r>
              <a:t>Mauris ornare dignissim lectus vitae vestibulum. Nullam tincidunt urna odio, id suscipit sem efficitur sit amet.</a:t>
            </a:r>
          </a:p>
          <a:p>
            <a:pPr lvl="1"/>
            <a:endParaRPr/>
          </a:p>
          <a:p>
            <a:pPr lvl="2"/>
            <a:endParaRPr/>
          </a:p>
          <a:p>
            <a:pPr lvl="3"/>
            <a:endParaRPr/>
          </a:p>
          <a:p>
            <a:pPr lvl="4"/>
            <a:endParaRPr/>
          </a:p>
        </p:txBody>
      </p:sp>
      <p:sp>
        <p:nvSpPr>
          <p:cNvPr id="169"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170" name="Picture 7" descr="Picture 7"/>
          <p:cNvPicPr>
            <a:picLocks noChangeAspect="1"/>
          </p:cNvPicPr>
          <p:nvPr/>
        </p:nvPicPr>
        <p:blipFill>
          <a:blip r:embed="rId2"/>
          <a:stretch>
            <a:fillRect/>
          </a:stretch>
        </p:blipFill>
        <p:spPr>
          <a:xfrm>
            <a:off x="10673625" y="6384707"/>
            <a:ext cx="940526" cy="263807"/>
          </a:xfrm>
          <a:prstGeom prst="rect">
            <a:avLst/>
          </a:prstGeom>
          <a:ln w="12700">
            <a:miter lim="400000"/>
          </a:ln>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77" name="Picture Placeholder 8"/>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178" name="Success is the result of perfection, hard work, learning from failure, loyalty, and persistence. - Colin Powell"/>
          <p:cNvSpPr txBox="1">
            <a:spLocks noGrp="1"/>
          </p:cNvSpPr>
          <p:nvPr>
            <p:ph type="title" hasCustomPrompt="1"/>
          </p:nvPr>
        </p:nvSpPr>
        <p:spPr>
          <a:xfrm>
            <a:off x="1977325" y="1910164"/>
            <a:ext cx="8237350" cy="2491354"/>
          </a:xfrm>
          <a:prstGeom prst="rect">
            <a:avLst/>
          </a:prstGeom>
        </p:spPr>
        <p:txBody>
          <a:bodyPr anchor="ctr"/>
          <a:lstStyle>
            <a:lvl1pPr algn="ctr">
              <a:defRPr sz="3500" i="1" cap="none">
                <a:solidFill>
                  <a:srgbClr val="FFFFFF"/>
                </a:solidFill>
                <a:latin typeface="Georgia"/>
                <a:ea typeface="Georgia"/>
                <a:cs typeface="Georgia"/>
                <a:sym typeface="Georgia"/>
              </a:defRPr>
            </a:lvl1pPr>
          </a:lstStyle>
          <a:p>
            <a:r>
              <a:t>Success is the result of perfection, hard work, learning from failure, loyalty, and persistence. - Colin Powell</a:t>
            </a:r>
          </a:p>
        </p:txBody>
      </p:sp>
      <p:sp>
        <p:nvSpPr>
          <p:cNvPr id="179"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Video">
    <p:spTree>
      <p:nvGrpSpPr>
        <p:cNvPr id="1" name=""/>
        <p:cNvGrpSpPr/>
        <p:nvPr/>
      </p:nvGrpSpPr>
      <p:grpSpPr>
        <a:xfrm>
          <a:off x="0" y="0"/>
          <a:ext cx="0" cy="0"/>
          <a:chOff x="0" y="0"/>
          <a:chExt cx="0" cy="0"/>
        </a:xfrm>
      </p:grpSpPr>
      <p:sp>
        <p:nvSpPr>
          <p:cNvPr id="186" name="Media Placeholder 3"/>
          <p:cNvSpPr>
            <a:spLocks noGrp="1"/>
          </p:cNvSpPr>
          <p:nvPr>
            <p:ph type="media" idx="21"/>
          </p:nvPr>
        </p:nvSpPr>
        <p:spPr>
          <a:xfrm>
            <a:off x="0" y="0"/>
            <a:ext cx="12192000" cy="6858000"/>
          </a:xfrm>
          <a:prstGeom prst="rect">
            <a:avLst/>
          </a:prstGeom>
        </p:spPr>
        <p:txBody>
          <a:bodyPr lIns="91439" rIns="91439">
            <a:noAutofit/>
          </a:bodyPr>
          <a:lstStyle/>
          <a:p>
            <a:endParaRPr/>
          </a:p>
        </p:txBody>
      </p:sp>
      <p:sp>
        <p:nvSpPr>
          <p:cNvPr id="187"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1_Photo and Title">
    <p:spTree>
      <p:nvGrpSpPr>
        <p:cNvPr id="1" name=""/>
        <p:cNvGrpSpPr/>
        <p:nvPr/>
      </p:nvGrpSpPr>
      <p:grpSpPr>
        <a:xfrm>
          <a:off x="0" y="0"/>
          <a:ext cx="0" cy="0"/>
          <a:chOff x="0" y="0"/>
          <a:chExt cx="0" cy="0"/>
        </a:xfrm>
      </p:grpSpPr>
      <p:sp>
        <p:nvSpPr>
          <p:cNvPr id="194" name="Picture Placeholder 8"/>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195" name="Title Text"/>
          <p:cNvSpPr txBox="1">
            <a:spLocks noGrp="1"/>
          </p:cNvSpPr>
          <p:nvPr>
            <p:ph type="title"/>
          </p:nvPr>
        </p:nvSpPr>
        <p:spPr>
          <a:xfrm>
            <a:off x="1977325" y="1910164"/>
            <a:ext cx="8237350" cy="2491354"/>
          </a:xfrm>
          <a:prstGeom prst="rect">
            <a:avLst/>
          </a:prstGeom>
        </p:spPr>
        <p:txBody>
          <a:bodyPr anchor="ctr"/>
          <a:lstStyle>
            <a:lvl1pPr algn="ctr">
              <a:defRPr sz="7200">
                <a:solidFill>
                  <a:srgbClr val="FFFFFF"/>
                </a:solidFill>
              </a:defRPr>
            </a:lvl1pPr>
          </a:lstStyle>
          <a:p>
            <a:r>
              <a:t>Title Text</a:t>
            </a:r>
          </a:p>
        </p:txBody>
      </p:sp>
      <p:sp>
        <p:nvSpPr>
          <p:cNvPr id="196"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2_Photo and Title_REPLICA">
    <p:spTree>
      <p:nvGrpSpPr>
        <p:cNvPr id="1" name=""/>
        <p:cNvGrpSpPr/>
        <p:nvPr/>
      </p:nvGrpSpPr>
      <p:grpSpPr>
        <a:xfrm>
          <a:off x="0" y="0"/>
          <a:ext cx="0" cy="0"/>
          <a:chOff x="0" y="0"/>
          <a:chExt cx="0" cy="0"/>
        </a:xfrm>
      </p:grpSpPr>
      <p:sp>
        <p:nvSpPr>
          <p:cNvPr id="203" name="Picture Placeholder 8"/>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204" name="Click To Edit"/>
          <p:cNvSpPr txBox="1">
            <a:spLocks noGrp="1"/>
          </p:cNvSpPr>
          <p:nvPr>
            <p:ph type="title" hasCustomPrompt="1"/>
          </p:nvPr>
        </p:nvSpPr>
        <p:spPr>
          <a:xfrm>
            <a:off x="1977325" y="1910164"/>
            <a:ext cx="8237350" cy="2491354"/>
          </a:xfrm>
          <a:prstGeom prst="rect">
            <a:avLst/>
          </a:prstGeom>
        </p:spPr>
        <p:txBody>
          <a:bodyPr anchor="ctr"/>
          <a:lstStyle>
            <a:lvl1pPr algn="ctr">
              <a:defRPr sz="7200" b="1" cap="none">
                <a:solidFill>
                  <a:srgbClr val="FFFFFF"/>
                </a:solidFill>
                <a:latin typeface="+mn-lt"/>
                <a:ea typeface="+mn-ea"/>
                <a:cs typeface="+mn-cs"/>
                <a:sym typeface="Arial"/>
              </a:defRPr>
            </a:lvl1pPr>
          </a:lstStyle>
          <a:p>
            <a:r>
              <a:t>Click To Edit</a:t>
            </a:r>
          </a:p>
        </p:txBody>
      </p:sp>
      <p:sp>
        <p:nvSpPr>
          <p:cNvPr id="205"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Frame Center Title Text Slide">
    <p:bg>
      <p:bgPr>
        <a:solidFill>
          <a:srgbClr val="FFFFFF"/>
        </a:solidFill>
        <a:effectLst/>
      </p:bgPr>
    </p:bg>
    <p:spTree>
      <p:nvGrpSpPr>
        <p:cNvPr id="1" name=""/>
        <p:cNvGrpSpPr/>
        <p:nvPr/>
      </p:nvGrpSpPr>
      <p:grpSpPr>
        <a:xfrm>
          <a:off x="0" y="0"/>
          <a:ext cx="0" cy="0"/>
          <a:chOff x="0" y="0"/>
          <a:chExt cx="0" cy="0"/>
        </a:xfrm>
      </p:grpSpPr>
      <p:pic>
        <p:nvPicPr>
          <p:cNvPr id="212"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13" name="Title Text"/>
          <p:cNvSpPr txBox="1">
            <a:spLocks noGrp="1"/>
          </p:cNvSpPr>
          <p:nvPr>
            <p:ph type="title"/>
          </p:nvPr>
        </p:nvSpPr>
        <p:spPr>
          <a:xfrm>
            <a:off x="1977325" y="1658317"/>
            <a:ext cx="8237350" cy="1921791"/>
          </a:xfrm>
          <a:prstGeom prst="rect">
            <a:avLst/>
          </a:prstGeom>
        </p:spPr>
        <p:txBody>
          <a:bodyPr anchor="b"/>
          <a:lstStyle>
            <a:lvl1pPr algn="ctr">
              <a:defRPr sz="7200"/>
            </a:lvl1pPr>
          </a:lstStyle>
          <a:p>
            <a:r>
              <a:t>Title Text</a:t>
            </a:r>
          </a:p>
        </p:txBody>
      </p:sp>
      <p:sp>
        <p:nvSpPr>
          <p:cNvPr id="214" name="Body Level One…"/>
          <p:cNvSpPr txBox="1">
            <a:spLocks noGrp="1"/>
          </p:cNvSpPr>
          <p:nvPr>
            <p:ph type="body" sz="half" idx="1" hasCustomPrompt="1"/>
          </p:nvPr>
        </p:nvSpPr>
        <p:spPr>
          <a:xfrm>
            <a:off x="2325916" y="3766087"/>
            <a:ext cx="7540164" cy="2504269"/>
          </a:xfrm>
          <a:prstGeom prst="rect">
            <a:avLst/>
          </a:prstGeom>
        </p:spPr>
        <p:txBody>
          <a:bodyPr/>
          <a:lstStyle>
            <a:lvl1pPr marL="0" indent="0" algn="ctr">
              <a:buSzTx/>
              <a:buFontTx/>
              <a:buNone/>
            </a:lvl1pPr>
            <a:lvl2pPr algn="ctr">
              <a:buFontTx/>
            </a:lvl2pPr>
            <a:lvl3pPr algn="ctr">
              <a:buFontTx/>
            </a:lvl3pPr>
            <a:lvl4pPr algn="ctr">
              <a:buFontTx/>
            </a:lvl4pPr>
            <a:lvl5pPr algn="ctr">
              <a:buFontTx/>
            </a:lvl5pPr>
          </a:lstStyle>
          <a:p>
            <a:r>
              <a:t>Mauris ornare dignissim lectus vitae vestibulum. Nullam tincidunt urna odio, id suscipit sem efficitur sit amet.</a:t>
            </a:r>
          </a:p>
          <a:p>
            <a:pPr lvl="1"/>
            <a:endParaRPr/>
          </a:p>
          <a:p>
            <a:pPr lvl="2"/>
            <a:endParaRPr/>
          </a:p>
          <a:p>
            <a:pPr lvl="3"/>
            <a:endParaRPr/>
          </a:p>
          <a:p>
            <a:pPr lvl="4"/>
            <a:endParaRPr/>
          </a:p>
        </p:txBody>
      </p:sp>
      <p:sp>
        <p:nvSpPr>
          <p:cNvPr id="215"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216" name="Rectangle 6"/>
          <p:cNvSpPr/>
          <p:nvPr/>
        </p:nvSpPr>
        <p:spPr>
          <a:xfrm>
            <a:off x="723900" y="559467"/>
            <a:ext cx="10859267"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217" name="Rectangle 7"/>
          <p:cNvSpPr/>
          <p:nvPr/>
        </p:nvSpPr>
        <p:spPr>
          <a:xfrm rot="5400000">
            <a:off x="-528373" y="1811741"/>
            <a:ext cx="2687427"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218" name="Rectangle 8"/>
          <p:cNvSpPr/>
          <p:nvPr/>
        </p:nvSpPr>
        <p:spPr>
          <a:xfrm rot="5400000">
            <a:off x="9318853" y="2671897"/>
            <a:ext cx="4407739"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G-Red">
    <p:bg>
      <p:bgPr>
        <a:solidFill>
          <a:schemeClr val="accent1"/>
        </a:solidFill>
        <a:effectLst/>
      </p:bgPr>
    </p:bg>
    <p:spTree>
      <p:nvGrpSpPr>
        <p:cNvPr id="1" name=""/>
        <p:cNvGrpSpPr/>
        <p:nvPr/>
      </p:nvGrpSpPr>
      <p:grpSpPr>
        <a:xfrm>
          <a:off x="0" y="0"/>
          <a:ext cx="0" cy="0"/>
          <a:chOff x="0" y="0"/>
          <a:chExt cx="0" cy="0"/>
        </a:xfrm>
      </p:grpSpPr>
      <p:sp>
        <p:nvSpPr>
          <p:cNvPr id="18"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1_Frame Center Title Text Slide_REPLICA">
    <p:bg>
      <p:bgPr>
        <a:solidFill>
          <a:srgbClr val="FFFFFF"/>
        </a:solidFill>
        <a:effectLst/>
      </p:bgPr>
    </p:bg>
    <p:spTree>
      <p:nvGrpSpPr>
        <p:cNvPr id="1" name=""/>
        <p:cNvGrpSpPr/>
        <p:nvPr/>
      </p:nvGrpSpPr>
      <p:grpSpPr>
        <a:xfrm>
          <a:off x="0" y="0"/>
          <a:ext cx="0" cy="0"/>
          <a:chOff x="0" y="0"/>
          <a:chExt cx="0" cy="0"/>
        </a:xfrm>
      </p:grpSpPr>
      <p:pic>
        <p:nvPicPr>
          <p:cNvPr id="225"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26" name="Title Text"/>
          <p:cNvSpPr txBox="1">
            <a:spLocks noGrp="1"/>
          </p:cNvSpPr>
          <p:nvPr>
            <p:ph type="title"/>
          </p:nvPr>
        </p:nvSpPr>
        <p:spPr>
          <a:xfrm>
            <a:off x="1977325" y="1658317"/>
            <a:ext cx="8237350" cy="1921791"/>
          </a:xfrm>
          <a:prstGeom prst="rect">
            <a:avLst/>
          </a:prstGeom>
        </p:spPr>
        <p:txBody>
          <a:bodyPr anchor="b"/>
          <a:lstStyle>
            <a:lvl1pPr algn="ctr">
              <a:defRPr sz="7200" b="1" cap="none">
                <a:latin typeface="+mn-lt"/>
                <a:ea typeface="+mn-ea"/>
                <a:cs typeface="+mn-cs"/>
                <a:sym typeface="Arial"/>
              </a:defRPr>
            </a:lvl1pPr>
          </a:lstStyle>
          <a:p>
            <a:r>
              <a:t>Title Text</a:t>
            </a:r>
          </a:p>
        </p:txBody>
      </p:sp>
      <p:sp>
        <p:nvSpPr>
          <p:cNvPr id="227" name="Body Level One…"/>
          <p:cNvSpPr txBox="1">
            <a:spLocks noGrp="1"/>
          </p:cNvSpPr>
          <p:nvPr>
            <p:ph type="body" sz="half" idx="1" hasCustomPrompt="1"/>
          </p:nvPr>
        </p:nvSpPr>
        <p:spPr>
          <a:xfrm>
            <a:off x="2325916" y="3766087"/>
            <a:ext cx="7540164" cy="2504269"/>
          </a:xfrm>
          <a:prstGeom prst="rect">
            <a:avLst/>
          </a:prstGeom>
        </p:spPr>
        <p:txBody>
          <a:bodyPr/>
          <a:lstStyle>
            <a:lvl1pPr marL="0" indent="0" algn="ctr">
              <a:buSzTx/>
              <a:buFontTx/>
              <a:buNone/>
            </a:lvl1pPr>
            <a:lvl2pPr algn="ctr">
              <a:buFontTx/>
            </a:lvl2pPr>
            <a:lvl3pPr algn="ctr">
              <a:buFontTx/>
            </a:lvl3pPr>
            <a:lvl4pPr algn="ctr">
              <a:buFontTx/>
            </a:lvl4pPr>
            <a:lvl5pPr algn="ctr">
              <a:buFontTx/>
            </a:lvl5pPr>
          </a:lstStyle>
          <a:p>
            <a:r>
              <a:t>Mauris ornare dignissim lectus vitae vestibulum. Nullam tincidunt urna odio, id suscipit sem efficitur sit amet.</a:t>
            </a:r>
          </a:p>
          <a:p>
            <a:pPr lvl="1"/>
            <a:endParaRPr/>
          </a:p>
          <a:p>
            <a:pPr lvl="2"/>
            <a:endParaRPr/>
          </a:p>
          <a:p>
            <a:pPr lvl="3"/>
            <a:endParaRPr/>
          </a:p>
          <a:p>
            <a:pPr lvl="4"/>
            <a:endParaRPr/>
          </a:p>
        </p:txBody>
      </p:sp>
      <p:sp>
        <p:nvSpPr>
          <p:cNvPr id="228"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229" name="Rectangle 6"/>
          <p:cNvSpPr/>
          <p:nvPr/>
        </p:nvSpPr>
        <p:spPr>
          <a:xfrm>
            <a:off x="723900" y="559467"/>
            <a:ext cx="10859267"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230" name="Rectangle 7"/>
          <p:cNvSpPr/>
          <p:nvPr/>
        </p:nvSpPr>
        <p:spPr>
          <a:xfrm rot="5400000">
            <a:off x="-528373" y="1811741"/>
            <a:ext cx="2687427"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231" name="Rectangle 8"/>
          <p:cNvSpPr/>
          <p:nvPr/>
        </p:nvSpPr>
        <p:spPr>
          <a:xfrm rot="5400000">
            <a:off x="9318853" y="2671897"/>
            <a:ext cx="4407739"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and Content">
    <p:bg>
      <p:bgPr>
        <a:solidFill>
          <a:srgbClr val="FFFFFF"/>
        </a:solidFill>
        <a:effectLst/>
      </p:bgPr>
    </p:bg>
    <p:spTree>
      <p:nvGrpSpPr>
        <p:cNvPr id="1" name=""/>
        <p:cNvGrpSpPr/>
        <p:nvPr/>
      </p:nvGrpSpPr>
      <p:grpSpPr>
        <a:xfrm>
          <a:off x="0" y="0"/>
          <a:ext cx="0" cy="0"/>
          <a:chOff x="0" y="0"/>
          <a:chExt cx="0" cy="0"/>
        </a:xfrm>
      </p:grpSpPr>
      <p:pic>
        <p:nvPicPr>
          <p:cNvPr id="238"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39" name="Title Text"/>
          <p:cNvSpPr txBox="1">
            <a:spLocks noGrp="1"/>
          </p:cNvSpPr>
          <p:nvPr>
            <p:ph type="title"/>
          </p:nvPr>
        </p:nvSpPr>
        <p:spPr>
          <a:xfrm>
            <a:off x="1371600" y="685800"/>
            <a:ext cx="9047409" cy="1485900"/>
          </a:xfrm>
          <a:prstGeom prst="rect">
            <a:avLst/>
          </a:prstGeom>
        </p:spPr>
        <p:txBody>
          <a:bodyPr/>
          <a:lstStyle/>
          <a:p>
            <a:r>
              <a:t>Title Text</a:t>
            </a:r>
          </a:p>
        </p:txBody>
      </p:sp>
      <p:sp>
        <p:nvSpPr>
          <p:cNvPr id="240" name="Body Level One…"/>
          <p:cNvSpPr txBox="1">
            <a:spLocks noGrp="1"/>
          </p:cNvSpPr>
          <p:nvPr>
            <p:ph type="body" sz="half" idx="1"/>
          </p:nvPr>
        </p:nvSpPr>
        <p:spPr>
          <a:xfrm>
            <a:off x="1371600" y="2286000"/>
            <a:ext cx="9047409" cy="3581400"/>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241"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1_Title and Content">
    <p:bg>
      <p:bgPr>
        <a:solidFill>
          <a:srgbClr val="FFFFFF"/>
        </a:solidFill>
        <a:effectLst/>
      </p:bgPr>
    </p:bg>
    <p:spTree>
      <p:nvGrpSpPr>
        <p:cNvPr id="1" name=""/>
        <p:cNvGrpSpPr/>
        <p:nvPr/>
      </p:nvGrpSpPr>
      <p:grpSpPr>
        <a:xfrm>
          <a:off x="0" y="0"/>
          <a:ext cx="0" cy="0"/>
          <a:chOff x="0" y="0"/>
          <a:chExt cx="0" cy="0"/>
        </a:xfrm>
      </p:grpSpPr>
      <p:pic>
        <p:nvPicPr>
          <p:cNvPr id="248"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49" name="Dense information version"/>
          <p:cNvSpPr txBox="1">
            <a:spLocks noGrp="1"/>
          </p:cNvSpPr>
          <p:nvPr>
            <p:ph type="title" hasCustomPrompt="1"/>
          </p:nvPr>
        </p:nvSpPr>
        <p:spPr>
          <a:xfrm>
            <a:off x="1371600" y="685800"/>
            <a:ext cx="9047409" cy="1485900"/>
          </a:xfrm>
          <a:prstGeom prst="rect">
            <a:avLst/>
          </a:prstGeom>
        </p:spPr>
        <p:txBody>
          <a:bodyPr/>
          <a:lstStyle/>
          <a:p>
            <a:r>
              <a:t>Dense information version</a:t>
            </a:r>
          </a:p>
        </p:txBody>
      </p:sp>
      <p:sp>
        <p:nvSpPr>
          <p:cNvPr id="250" name="Body Level One…"/>
          <p:cNvSpPr txBox="1">
            <a:spLocks noGrp="1"/>
          </p:cNvSpPr>
          <p:nvPr>
            <p:ph type="body" sz="half" idx="1"/>
          </p:nvPr>
        </p:nvSpPr>
        <p:spPr>
          <a:xfrm>
            <a:off x="1371600" y="2286000"/>
            <a:ext cx="9047409" cy="3581400"/>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251"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Bullet points with copy">
    <p:bg>
      <p:bgPr>
        <a:solidFill>
          <a:srgbClr val="FFFFFF"/>
        </a:solidFill>
        <a:effectLst/>
      </p:bgPr>
    </p:bg>
    <p:spTree>
      <p:nvGrpSpPr>
        <p:cNvPr id="1" name=""/>
        <p:cNvGrpSpPr/>
        <p:nvPr/>
      </p:nvGrpSpPr>
      <p:grpSpPr>
        <a:xfrm>
          <a:off x="0" y="0"/>
          <a:ext cx="0" cy="0"/>
          <a:chOff x="0" y="0"/>
          <a:chExt cx="0" cy="0"/>
        </a:xfrm>
      </p:grpSpPr>
      <p:pic>
        <p:nvPicPr>
          <p:cNvPr id="258"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59" name="Title Text"/>
          <p:cNvSpPr txBox="1">
            <a:spLocks noGrp="1"/>
          </p:cNvSpPr>
          <p:nvPr>
            <p:ph type="title"/>
          </p:nvPr>
        </p:nvSpPr>
        <p:spPr>
          <a:xfrm>
            <a:off x="1371600" y="685800"/>
            <a:ext cx="9202344" cy="1485900"/>
          </a:xfrm>
          <a:prstGeom prst="rect">
            <a:avLst/>
          </a:prstGeom>
        </p:spPr>
        <p:txBody>
          <a:bodyPr/>
          <a:lstStyle/>
          <a:p>
            <a:r>
              <a:t>Title Text</a:t>
            </a:r>
          </a:p>
        </p:txBody>
      </p:sp>
      <p:sp>
        <p:nvSpPr>
          <p:cNvPr id="260" name="Body Level One…"/>
          <p:cNvSpPr txBox="1">
            <a:spLocks noGrp="1"/>
          </p:cNvSpPr>
          <p:nvPr>
            <p:ph type="body" sz="quarter" idx="1"/>
          </p:nvPr>
        </p:nvSpPr>
        <p:spPr>
          <a:xfrm>
            <a:off x="6808123" y="2285999"/>
            <a:ext cx="3760601" cy="3581402"/>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261"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262" name="Text Placeholder 3"/>
          <p:cNvSpPr>
            <a:spLocks noGrp="1"/>
          </p:cNvSpPr>
          <p:nvPr>
            <p:ph type="body" sz="quarter" idx="21" hasCustomPrompt="1"/>
          </p:nvPr>
        </p:nvSpPr>
        <p:spPr>
          <a:xfrm>
            <a:off x="1371599" y="2285999"/>
            <a:ext cx="4601174" cy="3581401"/>
          </a:xfrm>
          <a:prstGeom prst="rect">
            <a:avLst/>
          </a:prstGeom>
        </p:spPr>
        <p:txBody>
          <a:bodyPr/>
          <a:lstStyle>
            <a:lvl1pPr marL="0" indent="0">
              <a:lnSpc>
                <a:spcPct val="113000"/>
              </a:lnSpc>
              <a:spcBef>
                <a:spcPts val="1500"/>
              </a:spcBef>
              <a:buSzTx/>
              <a:buFontTx/>
              <a:buNone/>
              <a:defRPr>
                <a:solidFill>
                  <a:srgbClr val="000000"/>
                </a:solidFill>
              </a:defRPr>
            </a:lvl1pPr>
          </a:lstStyle>
          <a:p>
            <a:r>
              <a:t>Nunc accumsan placerat vehicula. Praesent tempus quam eget augue dictum, a tincidunt diam vestibulum. Ut scelerisque, est vitae efficitur tincidunt, justo tortor condimentum quam, a pellentesque metus nisi eu enim. Praesent sed nisi dictum, consectetur tortor sit amet, finibus purus. </a:t>
            </a: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_with_Bullet points">
    <p:bg>
      <p:bgPr>
        <a:solidFill>
          <a:srgbClr val="FFFFFF"/>
        </a:solidFill>
        <a:effectLst/>
      </p:bgPr>
    </p:bg>
    <p:spTree>
      <p:nvGrpSpPr>
        <p:cNvPr id="1" name=""/>
        <p:cNvGrpSpPr/>
        <p:nvPr/>
      </p:nvGrpSpPr>
      <p:grpSpPr>
        <a:xfrm>
          <a:off x="0" y="0"/>
          <a:ext cx="0" cy="0"/>
          <a:chOff x="0" y="0"/>
          <a:chExt cx="0" cy="0"/>
        </a:xfrm>
      </p:grpSpPr>
      <p:pic>
        <p:nvPicPr>
          <p:cNvPr id="269"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70" name="Title Text"/>
          <p:cNvSpPr txBox="1">
            <a:spLocks noGrp="1"/>
          </p:cNvSpPr>
          <p:nvPr>
            <p:ph type="title"/>
          </p:nvPr>
        </p:nvSpPr>
        <p:spPr>
          <a:xfrm>
            <a:off x="1371600" y="685800"/>
            <a:ext cx="9202344" cy="1485900"/>
          </a:xfrm>
          <a:prstGeom prst="rect">
            <a:avLst/>
          </a:prstGeom>
        </p:spPr>
        <p:txBody>
          <a:bodyPr/>
          <a:lstStyle/>
          <a:p>
            <a:r>
              <a:t>Title Text</a:t>
            </a:r>
          </a:p>
        </p:txBody>
      </p:sp>
      <p:sp>
        <p:nvSpPr>
          <p:cNvPr id="271"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272" name="Body Level One…"/>
          <p:cNvSpPr txBox="1">
            <a:spLocks noGrp="1"/>
          </p:cNvSpPr>
          <p:nvPr>
            <p:ph type="body" sz="quarter" idx="1"/>
          </p:nvPr>
        </p:nvSpPr>
        <p:spPr>
          <a:xfrm>
            <a:off x="1371730" y="2285999"/>
            <a:ext cx="4386134" cy="3581402"/>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1_Two Content">
    <p:bg>
      <p:bgPr>
        <a:solidFill>
          <a:srgbClr val="FFFFFF"/>
        </a:solidFill>
        <a:effectLst/>
      </p:bgPr>
    </p:bg>
    <p:spTree>
      <p:nvGrpSpPr>
        <p:cNvPr id="1" name=""/>
        <p:cNvGrpSpPr/>
        <p:nvPr/>
      </p:nvGrpSpPr>
      <p:grpSpPr>
        <a:xfrm>
          <a:off x="0" y="0"/>
          <a:ext cx="0" cy="0"/>
          <a:chOff x="0" y="0"/>
          <a:chExt cx="0" cy="0"/>
        </a:xfrm>
      </p:grpSpPr>
      <p:pic>
        <p:nvPicPr>
          <p:cNvPr id="279"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80" name="Click to edit Master Dense version"/>
          <p:cNvSpPr txBox="1">
            <a:spLocks noGrp="1"/>
          </p:cNvSpPr>
          <p:nvPr>
            <p:ph type="title" hasCustomPrompt="1"/>
          </p:nvPr>
        </p:nvSpPr>
        <p:spPr>
          <a:xfrm>
            <a:off x="1371600" y="685800"/>
            <a:ext cx="9202344" cy="1485900"/>
          </a:xfrm>
          <a:prstGeom prst="rect">
            <a:avLst/>
          </a:prstGeom>
        </p:spPr>
        <p:txBody>
          <a:bodyPr/>
          <a:lstStyle/>
          <a:p>
            <a:r>
              <a:t>Click to edit Master Dense version</a:t>
            </a:r>
          </a:p>
        </p:txBody>
      </p:sp>
      <p:sp>
        <p:nvSpPr>
          <p:cNvPr id="281" name="Body Level One…"/>
          <p:cNvSpPr txBox="1">
            <a:spLocks noGrp="1"/>
          </p:cNvSpPr>
          <p:nvPr>
            <p:ph type="body" sz="quarter" idx="1"/>
          </p:nvPr>
        </p:nvSpPr>
        <p:spPr>
          <a:xfrm>
            <a:off x="1371600" y="2285999"/>
            <a:ext cx="4447786" cy="3581402"/>
          </a:xfrm>
          <a:prstGeom prst="rect">
            <a:avLst/>
          </a:prstGeom>
        </p:spPr>
        <p:txBody>
          <a:bodyPr/>
          <a:lstStyle>
            <a:lvl1pPr>
              <a:lnSpc>
                <a:spcPct val="70000"/>
              </a:lnSpc>
            </a:lvl1pPr>
            <a:lvl2pPr>
              <a:lnSpc>
                <a:spcPct val="70000"/>
              </a:lnSpc>
            </a:lvl2pPr>
            <a:lvl3pPr marL="1371600" indent="-384047">
              <a:lnSpc>
                <a:spcPct val="70000"/>
              </a:lnSpc>
            </a:lvl3pPr>
            <a:lvl4pPr marL="1828800" indent="-384047">
              <a:lnSpc>
                <a:spcPct val="70000"/>
              </a:lnSpc>
            </a:lvl4pPr>
            <a:lvl5pPr marL="2286000" indent="-384048">
              <a:lnSpc>
                <a:spcPct val="70000"/>
              </a:lnSpc>
            </a:lvl5pPr>
          </a:lstStyle>
          <a:p>
            <a:r>
              <a:t>Body Level One</a:t>
            </a:r>
          </a:p>
          <a:p>
            <a:pPr lvl="1"/>
            <a:r>
              <a:t>Body Level Two</a:t>
            </a:r>
          </a:p>
          <a:p>
            <a:pPr lvl="2"/>
            <a:r>
              <a:t>Body Level Three</a:t>
            </a:r>
          </a:p>
          <a:p>
            <a:pPr lvl="3"/>
            <a:r>
              <a:t>Body Level Four</a:t>
            </a:r>
          </a:p>
          <a:p>
            <a:pPr lvl="4"/>
            <a:r>
              <a:t>Body Level Five</a:t>
            </a:r>
          </a:p>
        </p:txBody>
      </p:sp>
      <p:sp>
        <p:nvSpPr>
          <p:cNvPr id="282"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Comparison">
    <p:bg>
      <p:bgPr>
        <a:solidFill>
          <a:srgbClr val="FFFFFF"/>
        </a:solidFill>
        <a:effectLst/>
      </p:bgPr>
    </p:bg>
    <p:spTree>
      <p:nvGrpSpPr>
        <p:cNvPr id="1" name=""/>
        <p:cNvGrpSpPr/>
        <p:nvPr/>
      </p:nvGrpSpPr>
      <p:grpSpPr>
        <a:xfrm>
          <a:off x="0" y="0"/>
          <a:ext cx="0" cy="0"/>
          <a:chOff x="0" y="0"/>
          <a:chExt cx="0" cy="0"/>
        </a:xfrm>
      </p:grpSpPr>
      <p:pic>
        <p:nvPicPr>
          <p:cNvPr id="289"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290" name="Title Text"/>
          <p:cNvSpPr txBox="1">
            <a:spLocks noGrp="1"/>
          </p:cNvSpPr>
          <p:nvPr>
            <p:ph type="title"/>
          </p:nvPr>
        </p:nvSpPr>
        <p:spPr>
          <a:xfrm>
            <a:off x="1371600" y="685800"/>
            <a:ext cx="9601200" cy="1485900"/>
          </a:xfrm>
          <a:prstGeom prst="rect">
            <a:avLst/>
          </a:prstGeom>
        </p:spPr>
        <p:txBody>
          <a:bodyPr/>
          <a:lstStyle/>
          <a:p>
            <a:r>
              <a:t>Title Text</a:t>
            </a:r>
          </a:p>
        </p:txBody>
      </p:sp>
      <p:sp>
        <p:nvSpPr>
          <p:cNvPr id="291" name="Body Level One…"/>
          <p:cNvSpPr txBox="1">
            <a:spLocks noGrp="1"/>
          </p:cNvSpPr>
          <p:nvPr>
            <p:ph type="body" sz="quarter" idx="1"/>
          </p:nvPr>
        </p:nvSpPr>
        <p:spPr>
          <a:xfrm>
            <a:off x="1371600" y="2340864"/>
            <a:ext cx="4443985" cy="823913"/>
          </a:xfrm>
          <a:prstGeom prst="rect">
            <a:avLst/>
          </a:prstGeom>
        </p:spPr>
        <p:txBody>
          <a:bodyPr anchor="b"/>
          <a:lstStyle>
            <a:lvl1pPr marL="0" indent="0">
              <a:lnSpc>
                <a:spcPct val="84000"/>
              </a:lnSpc>
              <a:spcBef>
                <a:spcPts val="0"/>
              </a:spcBef>
              <a:buSzTx/>
              <a:buFontTx/>
              <a:buNone/>
              <a:defRPr sz="2800" b="1"/>
            </a:lvl1pPr>
            <a:lvl2pPr marL="0" indent="457200">
              <a:lnSpc>
                <a:spcPct val="84000"/>
              </a:lnSpc>
              <a:spcBef>
                <a:spcPts val="0"/>
              </a:spcBef>
              <a:buSzTx/>
              <a:buFontTx/>
              <a:buNone/>
              <a:defRPr sz="2800" b="1"/>
            </a:lvl2pPr>
            <a:lvl3pPr marL="0" indent="914400">
              <a:lnSpc>
                <a:spcPct val="84000"/>
              </a:lnSpc>
              <a:spcBef>
                <a:spcPts val="0"/>
              </a:spcBef>
              <a:buSzTx/>
              <a:buFontTx/>
              <a:buNone/>
              <a:defRPr sz="2800" b="1"/>
            </a:lvl3pPr>
            <a:lvl4pPr marL="0" indent="1371600">
              <a:lnSpc>
                <a:spcPct val="84000"/>
              </a:lnSpc>
              <a:spcBef>
                <a:spcPts val="0"/>
              </a:spcBef>
              <a:buSzTx/>
              <a:buFontTx/>
              <a:buNone/>
              <a:defRPr sz="2800" b="1"/>
            </a:lvl4pPr>
            <a:lvl5pPr marL="0" indent="1828800">
              <a:lnSpc>
                <a:spcPct val="84000"/>
              </a:lnSpc>
              <a:spcBef>
                <a:spcPts val="0"/>
              </a:spcBef>
              <a:buSzTx/>
              <a:buFontTx/>
              <a:buNone/>
              <a:defRPr sz="2800" b="1"/>
            </a:lvl5pPr>
          </a:lstStyle>
          <a:p>
            <a:r>
              <a:t>Body Level One</a:t>
            </a:r>
          </a:p>
          <a:p>
            <a:pPr lvl="1"/>
            <a:r>
              <a:t>Body Level Two</a:t>
            </a:r>
          </a:p>
          <a:p>
            <a:pPr lvl="2"/>
            <a:r>
              <a:t>Body Level Three</a:t>
            </a:r>
          </a:p>
          <a:p>
            <a:pPr lvl="3"/>
            <a:r>
              <a:t>Body Level Four</a:t>
            </a:r>
          </a:p>
          <a:p>
            <a:pPr lvl="4"/>
            <a:r>
              <a:t>Body Level Five</a:t>
            </a:r>
          </a:p>
        </p:txBody>
      </p:sp>
      <p:sp>
        <p:nvSpPr>
          <p:cNvPr id="292" name="Text Placeholder 4"/>
          <p:cNvSpPr>
            <a:spLocks noGrp="1"/>
          </p:cNvSpPr>
          <p:nvPr>
            <p:ph type="body" sz="quarter" idx="21"/>
          </p:nvPr>
        </p:nvSpPr>
        <p:spPr>
          <a:xfrm>
            <a:off x="6525014" y="2340864"/>
            <a:ext cx="4443985" cy="823913"/>
          </a:xfrm>
          <a:prstGeom prst="rect">
            <a:avLst/>
          </a:prstGeom>
        </p:spPr>
        <p:txBody>
          <a:bodyPr anchor="b"/>
          <a:lstStyle/>
          <a:p>
            <a:pPr marL="0" indent="0">
              <a:lnSpc>
                <a:spcPct val="84000"/>
              </a:lnSpc>
              <a:spcBef>
                <a:spcPts val="0"/>
              </a:spcBef>
              <a:buSzTx/>
              <a:buFontTx/>
              <a:buNone/>
              <a:defRPr sz="2800" b="1"/>
            </a:pPr>
            <a:endParaRPr/>
          </a:p>
        </p:txBody>
      </p:sp>
      <p:sp>
        <p:nvSpPr>
          <p:cNvPr id="293"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2_Comparison">
    <p:bg>
      <p:bgPr>
        <a:solidFill>
          <a:srgbClr val="FFFFFF"/>
        </a:solidFill>
        <a:effectLst/>
      </p:bgPr>
    </p:bg>
    <p:spTree>
      <p:nvGrpSpPr>
        <p:cNvPr id="1" name=""/>
        <p:cNvGrpSpPr/>
        <p:nvPr/>
      </p:nvGrpSpPr>
      <p:grpSpPr>
        <a:xfrm>
          <a:off x="0" y="0"/>
          <a:ext cx="0" cy="0"/>
          <a:chOff x="0" y="0"/>
          <a:chExt cx="0" cy="0"/>
        </a:xfrm>
      </p:grpSpPr>
      <p:pic>
        <p:nvPicPr>
          <p:cNvPr id="300"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01" name="Dense Information"/>
          <p:cNvSpPr txBox="1">
            <a:spLocks noGrp="1"/>
          </p:cNvSpPr>
          <p:nvPr>
            <p:ph type="title" hasCustomPrompt="1"/>
          </p:nvPr>
        </p:nvSpPr>
        <p:spPr>
          <a:xfrm>
            <a:off x="1371600" y="685800"/>
            <a:ext cx="9601200" cy="718719"/>
          </a:xfrm>
          <a:prstGeom prst="rect">
            <a:avLst/>
          </a:prstGeom>
        </p:spPr>
        <p:txBody>
          <a:bodyPr/>
          <a:lstStyle/>
          <a:p>
            <a:r>
              <a:t>Dense Information </a:t>
            </a:r>
          </a:p>
        </p:txBody>
      </p:sp>
      <p:sp>
        <p:nvSpPr>
          <p:cNvPr id="302" name="Body Level One…"/>
          <p:cNvSpPr txBox="1">
            <a:spLocks noGrp="1"/>
          </p:cNvSpPr>
          <p:nvPr>
            <p:ph type="body" sz="quarter" idx="1"/>
          </p:nvPr>
        </p:nvSpPr>
        <p:spPr>
          <a:xfrm>
            <a:off x="1371600" y="1645922"/>
            <a:ext cx="4443985" cy="823913"/>
          </a:xfrm>
          <a:prstGeom prst="rect">
            <a:avLst/>
          </a:prstGeom>
        </p:spPr>
        <p:txBody>
          <a:bodyPr anchor="b"/>
          <a:lstStyle>
            <a:lvl1pPr marL="0" indent="0">
              <a:lnSpc>
                <a:spcPct val="84000"/>
              </a:lnSpc>
              <a:spcBef>
                <a:spcPts val="0"/>
              </a:spcBef>
              <a:buSzTx/>
              <a:buFontTx/>
              <a:buNone/>
              <a:defRPr b="1"/>
            </a:lvl1pPr>
            <a:lvl2pPr marL="0" indent="457200">
              <a:lnSpc>
                <a:spcPct val="84000"/>
              </a:lnSpc>
              <a:spcBef>
                <a:spcPts val="0"/>
              </a:spcBef>
              <a:buSzTx/>
              <a:buFontTx/>
              <a:buNone/>
              <a:defRPr b="1"/>
            </a:lvl2pPr>
            <a:lvl3pPr marL="0" indent="914400">
              <a:lnSpc>
                <a:spcPct val="84000"/>
              </a:lnSpc>
              <a:spcBef>
                <a:spcPts val="0"/>
              </a:spcBef>
              <a:buSzTx/>
              <a:buFontTx/>
              <a:buNone/>
              <a:defRPr b="1"/>
            </a:lvl3pPr>
            <a:lvl4pPr marL="0" indent="1371600">
              <a:lnSpc>
                <a:spcPct val="84000"/>
              </a:lnSpc>
              <a:spcBef>
                <a:spcPts val="0"/>
              </a:spcBef>
              <a:buSzTx/>
              <a:buFontTx/>
              <a:buNone/>
              <a:defRPr b="1"/>
            </a:lvl4pPr>
            <a:lvl5pPr marL="0" indent="1828800">
              <a:lnSpc>
                <a:spcPct val="84000"/>
              </a:lnSpc>
              <a:spcBef>
                <a:spcPts val="0"/>
              </a:spcBef>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303" name="Text Placeholder 4"/>
          <p:cNvSpPr>
            <a:spLocks noGrp="1"/>
          </p:cNvSpPr>
          <p:nvPr>
            <p:ph type="body" sz="quarter" idx="21"/>
          </p:nvPr>
        </p:nvSpPr>
        <p:spPr>
          <a:xfrm>
            <a:off x="6525014" y="1645922"/>
            <a:ext cx="4443985" cy="823913"/>
          </a:xfrm>
          <a:prstGeom prst="rect">
            <a:avLst/>
          </a:prstGeom>
        </p:spPr>
        <p:txBody>
          <a:bodyPr anchor="b"/>
          <a:lstStyle/>
          <a:p>
            <a:pPr marL="0" indent="0">
              <a:lnSpc>
                <a:spcPct val="84000"/>
              </a:lnSpc>
              <a:spcBef>
                <a:spcPts val="0"/>
              </a:spcBef>
              <a:buSzTx/>
              <a:buFontTx/>
              <a:buNone/>
              <a:defRPr b="1"/>
            </a:pPr>
            <a:endParaRPr/>
          </a:p>
        </p:txBody>
      </p:sp>
      <p:sp>
        <p:nvSpPr>
          <p:cNvPr id="304"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1_Comparison">
    <p:bg>
      <p:bgPr>
        <a:solidFill>
          <a:srgbClr val="FFFFFF"/>
        </a:solidFill>
        <a:effectLst/>
      </p:bgPr>
    </p:bg>
    <p:spTree>
      <p:nvGrpSpPr>
        <p:cNvPr id="1" name=""/>
        <p:cNvGrpSpPr/>
        <p:nvPr/>
      </p:nvGrpSpPr>
      <p:grpSpPr>
        <a:xfrm>
          <a:off x="0" y="0"/>
          <a:ext cx="0" cy="0"/>
          <a:chOff x="0" y="0"/>
          <a:chExt cx="0" cy="0"/>
        </a:xfrm>
      </p:grpSpPr>
      <p:pic>
        <p:nvPicPr>
          <p:cNvPr id="311"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12" name="Title with double photo slide"/>
          <p:cNvSpPr txBox="1">
            <a:spLocks noGrp="1"/>
          </p:cNvSpPr>
          <p:nvPr>
            <p:ph type="title" hasCustomPrompt="1"/>
          </p:nvPr>
        </p:nvSpPr>
        <p:spPr>
          <a:xfrm>
            <a:off x="1371600" y="685800"/>
            <a:ext cx="9167249" cy="1374820"/>
          </a:xfrm>
          <a:prstGeom prst="rect">
            <a:avLst/>
          </a:prstGeom>
        </p:spPr>
        <p:txBody>
          <a:bodyPr/>
          <a:lstStyle/>
          <a:p>
            <a:r>
              <a:t>Title with double photo slide</a:t>
            </a:r>
          </a:p>
        </p:txBody>
      </p:sp>
      <p:sp>
        <p:nvSpPr>
          <p:cNvPr id="313"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314" name="Picture Placeholder 2"/>
          <p:cNvSpPr>
            <a:spLocks noGrp="1"/>
          </p:cNvSpPr>
          <p:nvPr>
            <p:ph type="pic" sz="half" idx="21"/>
          </p:nvPr>
        </p:nvSpPr>
        <p:spPr>
          <a:xfrm>
            <a:off x="4773478" y="2200757"/>
            <a:ext cx="5765371" cy="3758340"/>
          </a:xfrm>
          <a:prstGeom prst="rect">
            <a:avLst/>
          </a:prstGeom>
        </p:spPr>
        <p:txBody>
          <a:bodyPr lIns="91439" rIns="91439">
            <a:noAutofit/>
          </a:bodyPr>
          <a:lstStyle/>
          <a:p>
            <a:endParaRPr/>
          </a:p>
        </p:txBody>
      </p:sp>
      <p:sp>
        <p:nvSpPr>
          <p:cNvPr id="315" name="Picture Placeholder 2"/>
          <p:cNvSpPr>
            <a:spLocks noGrp="1"/>
          </p:cNvSpPr>
          <p:nvPr>
            <p:ph type="pic" sz="quarter" idx="22"/>
          </p:nvPr>
        </p:nvSpPr>
        <p:spPr>
          <a:xfrm>
            <a:off x="1387100" y="2200759"/>
            <a:ext cx="3037666" cy="3758339"/>
          </a:xfrm>
          <a:prstGeom prst="rect">
            <a:avLst/>
          </a:prstGeom>
        </p:spPr>
        <p:txBody>
          <a:bodyPr lIns="91439" rIns="91439">
            <a:noAutofit/>
          </a:bodyPr>
          <a:lstStyle/>
          <a:p>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Only">
    <p:bg>
      <p:bgPr>
        <a:solidFill>
          <a:srgbClr val="FFFFFF"/>
        </a:solidFill>
        <a:effectLst/>
      </p:bgPr>
    </p:bg>
    <p:spTree>
      <p:nvGrpSpPr>
        <p:cNvPr id="1" name=""/>
        <p:cNvGrpSpPr/>
        <p:nvPr/>
      </p:nvGrpSpPr>
      <p:grpSpPr>
        <a:xfrm>
          <a:off x="0" y="0"/>
          <a:ext cx="0" cy="0"/>
          <a:chOff x="0" y="0"/>
          <a:chExt cx="0" cy="0"/>
        </a:xfrm>
      </p:grpSpPr>
      <p:pic>
        <p:nvPicPr>
          <p:cNvPr id="322"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23" name="Title Text"/>
          <p:cNvSpPr txBox="1">
            <a:spLocks noGrp="1"/>
          </p:cNvSpPr>
          <p:nvPr>
            <p:ph type="title"/>
          </p:nvPr>
        </p:nvSpPr>
        <p:spPr>
          <a:xfrm>
            <a:off x="1371600" y="685800"/>
            <a:ext cx="9601200" cy="1485900"/>
          </a:xfrm>
          <a:prstGeom prst="rect">
            <a:avLst/>
          </a:prstGeom>
        </p:spPr>
        <p:txBody>
          <a:bodyPr/>
          <a:lstStyle/>
          <a:p>
            <a:r>
              <a:t>Title Text</a:t>
            </a:r>
          </a:p>
        </p:txBody>
      </p:sp>
      <p:sp>
        <p:nvSpPr>
          <p:cNvPr id="324"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Cover V1">
    <p:bg>
      <p:bgPr>
        <a:solidFill>
          <a:srgbClr val="FFFFFF"/>
        </a:solidFill>
        <a:effectLst/>
      </p:bgPr>
    </p:bg>
    <p:spTree>
      <p:nvGrpSpPr>
        <p:cNvPr id="1" name=""/>
        <p:cNvGrpSpPr/>
        <p:nvPr/>
      </p:nvGrpSpPr>
      <p:grpSpPr>
        <a:xfrm>
          <a:off x="0" y="0"/>
          <a:ext cx="0" cy="0"/>
          <a:chOff x="0" y="0"/>
          <a:chExt cx="0" cy="0"/>
        </a:xfrm>
      </p:grpSpPr>
      <p:sp>
        <p:nvSpPr>
          <p:cNvPr id="25" name="Background ShapeRectangle 7"/>
          <p:cNvSpPr/>
          <p:nvPr/>
        </p:nvSpPr>
        <p:spPr>
          <a:xfrm>
            <a:off x="0" y="375"/>
            <a:ext cx="12192000" cy="6857626"/>
          </a:xfrm>
          <a:prstGeom prst="rect">
            <a:avLst/>
          </a:prstGeom>
          <a:solidFill>
            <a:schemeClr val="accent1"/>
          </a:solidFill>
          <a:ln w="12700">
            <a:miter lim="400000"/>
          </a:ln>
        </p:spPr>
        <p:txBody>
          <a:bodyPr lIns="45719" rIns="45719"/>
          <a:lstStyle/>
          <a:p>
            <a:endParaRPr/>
          </a:p>
        </p:txBody>
      </p:sp>
      <p:sp>
        <p:nvSpPr>
          <p:cNvPr id="26" name="Click to Edit the title"/>
          <p:cNvSpPr txBox="1">
            <a:spLocks noGrp="1"/>
          </p:cNvSpPr>
          <p:nvPr>
            <p:ph type="title" hasCustomPrompt="1"/>
          </p:nvPr>
        </p:nvSpPr>
        <p:spPr>
          <a:xfrm>
            <a:off x="1717208" y="1757480"/>
            <a:ext cx="7895919" cy="1865808"/>
          </a:xfrm>
          <a:prstGeom prst="rect">
            <a:avLst/>
          </a:prstGeom>
        </p:spPr>
        <p:txBody>
          <a:bodyPr anchor="b"/>
          <a:lstStyle>
            <a:lvl1pPr>
              <a:lnSpc>
                <a:spcPct val="84000"/>
              </a:lnSpc>
              <a:defRPr sz="7200">
                <a:solidFill>
                  <a:srgbClr val="FFFFFF"/>
                </a:solidFill>
              </a:defRPr>
            </a:lvl1pPr>
          </a:lstStyle>
          <a:p>
            <a:r>
              <a:t>Click to Edit the title</a:t>
            </a:r>
          </a:p>
        </p:txBody>
      </p:sp>
      <p:sp>
        <p:nvSpPr>
          <p:cNvPr id="27" name="Body Level One…"/>
          <p:cNvSpPr txBox="1">
            <a:spLocks noGrp="1"/>
          </p:cNvSpPr>
          <p:nvPr>
            <p:ph type="body" sz="quarter" idx="1" hasCustomPrompt="1"/>
          </p:nvPr>
        </p:nvSpPr>
        <p:spPr>
          <a:xfrm>
            <a:off x="1763312" y="3642273"/>
            <a:ext cx="7895919" cy="811035"/>
          </a:xfrm>
          <a:prstGeom prst="rect">
            <a:avLst/>
          </a:prstGeom>
        </p:spPr>
        <p:txBody>
          <a:bodyPr/>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Click to edit Sub Title</a:t>
            </a:r>
          </a:p>
          <a:p>
            <a:pPr lvl="1"/>
            <a:endParaRPr/>
          </a:p>
          <a:p>
            <a:pPr lvl="2"/>
            <a:endParaRPr/>
          </a:p>
          <a:p>
            <a:pPr lvl="3"/>
            <a:endParaRPr/>
          </a:p>
          <a:p>
            <a:pPr lvl="4"/>
            <a:endParaRPr/>
          </a:p>
        </p:txBody>
      </p:sp>
      <p:grpSp>
        <p:nvGrpSpPr>
          <p:cNvPr id="31" name="Group 2"/>
          <p:cNvGrpSpPr/>
          <p:nvPr/>
        </p:nvGrpSpPr>
        <p:grpSpPr>
          <a:xfrm>
            <a:off x="723900" y="559467"/>
            <a:ext cx="10731088" cy="4496628"/>
            <a:chOff x="1" y="0"/>
            <a:chExt cx="10731086" cy="4496626"/>
          </a:xfrm>
        </p:grpSpPr>
        <p:sp>
          <p:nvSpPr>
            <p:cNvPr id="28" name="Rectangle 9"/>
            <p:cNvSpPr/>
            <p:nvPr/>
          </p:nvSpPr>
          <p:spPr>
            <a:xfrm>
              <a:off x="90487" y="-1"/>
              <a:ext cx="10640601"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29" name="Rectangle 10"/>
            <p:cNvSpPr/>
            <p:nvPr/>
          </p:nvSpPr>
          <p:spPr>
            <a:xfrm rot="5400000">
              <a:off x="8391335" y="2156873"/>
              <a:ext cx="4496627"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0" name="Rectangle 13"/>
            <p:cNvSpPr/>
            <p:nvPr/>
          </p:nvSpPr>
          <p:spPr>
            <a:xfrm rot="5400000">
              <a:off x="-1371600" y="1371600"/>
              <a:ext cx="2926081"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pic>
        <p:nvPicPr>
          <p:cNvPr id="32" name="Picture 14" descr="Picture 14"/>
          <p:cNvPicPr>
            <a:picLocks noChangeAspect="1"/>
          </p:cNvPicPr>
          <p:nvPr/>
        </p:nvPicPr>
        <p:blipFill>
          <a:blip r:embed="rId2"/>
          <a:stretch>
            <a:fillRect/>
          </a:stretch>
        </p:blipFill>
        <p:spPr>
          <a:xfrm>
            <a:off x="723900" y="5543212"/>
            <a:ext cx="1979543" cy="558334"/>
          </a:xfrm>
          <a:prstGeom prst="rect">
            <a:avLst/>
          </a:prstGeom>
          <a:ln w="12700">
            <a:miter lim="400000"/>
          </a:ln>
        </p:spPr>
      </p:pic>
      <p:pic>
        <p:nvPicPr>
          <p:cNvPr id="33" name="Picture 18" descr="Picture 18"/>
          <p:cNvPicPr>
            <a:picLocks noChangeAspect="1"/>
          </p:cNvPicPr>
          <p:nvPr/>
        </p:nvPicPr>
        <p:blipFill>
          <a:blip r:embed="rId3"/>
          <a:stretch>
            <a:fillRect/>
          </a:stretch>
        </p:blipFill>
        <p:spPr>
          <a:xfrm>
            <a:off x="10980484" y="5381945"/>
            <a:ext cx="766127" cy="766127"/>
          </a:xfrm>
          <a:prstGeom prst="rect">
            <a:avLst/>
          </a:prstGeom>
          <a:ln w="12700">
            <a:miter lim="400000"/>
          </a:ln>
        </p:spPr>
      </p:pic>
      <p:sp>
        <p:nvSpPr>
          <p:cNvPr id="34"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Blank">
    <p:bg>
      <p:bgPr>
        <a:solidFill>
          <a:srgbClr val="FFFFFF"/>
        </a:solidFill>
        <a:effectLst/>
      </p:bgPr>
    </p:bg>
    <p:spTree>
      <p:nvGrpSpPr>
        <p:cNvPr id="1" name=""/>
        <p:cNvGrpSpPr/>
        <p:nvPr/>
      </p:nvGrpSpPr>
      <p:grpSpPr>
        <a:xfrm>
          <a:off x="0" y="0"/>
          <a:ext cx="0" cy="0"/>
          <a:chOff x="0" y="0"/>
          <a:chExt cx="0" cy="0"/>
        </a:xfrm>
      </p:grpSpPr>
      <p:pic>
        <p:nvPicPr>
          <p:cNvPr id="331"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32"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Chart with Title and Text">
    <p:bg>
      <p:bgPr>
        <a:solidFill>
          <a:srgbClr val="FFFFFF"/>
        </a:solidFill>
        <a:effectLst/>
      </p:bgPr>
    </p:bg>
    <p:spTree>
      <p:nvGrpSpPr>
        <p:cNvPr id="1" name=""/>
        <p:cNvGrpSpPr/>
        <p:nvPr/>
      </p:nvGrpSpPr>
      <p:grpSpPr>
        <a:xfrm>
          <a:off x="0" y="0"/>
          <a:ext cx="0" cy="0"/>
          <a:chOff x="0" y="0"/>
          <a:chExt cx="0" cy="0"/>
        </a:xfrm>
      </p:grpSpPr>
      <p:sp>
        <p:nvSpPr>
          <p:cNvPr id="339" name="Background ShapeRectangle 7"/>
          <p:cNvSpPr/>
          <p:nvPr/>
        </p:nvSpPr>
        <p:spPr>
          <a:xfrm>
            <a:off x="-1" y="375"/>
            <a:ext cx="5532506" cy="6857626"/>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340" name="Chart version"/>
          <p:cNvSpPr txBox="1">
            <a:spLocks noGrp="1"/>
          </p:cNvSpPr>
          <p:nvPr>
            <p:ph type="title" hasCustomPrompt="1"/>
          </p:nvPr>
        </p:nvSpPr>
        <p:spPr>
          <a:xfrm>
            <a:off x="723900" y="685800"/>
            <a:ext cx="3855721" cy="2157884"/>
          </a:xfrm>
          <a:prstGeom prst="rect">
            <a:avLst/>
          </a:prstGeom>
        </p:spPr>
        <p:txBody>
          <a:bodyPr/>
          <a:lstStyle>
            <a:lvl1pPr>
              <a:lnSpc>
                <a:spcPct val="84000"/>
              </a:lnSpc>
              <a:defRPr sz="4800">
                <a:solidFill>
                  <a:srgbClr val="FFFFFF"/>
                </a:solidFill>
              </a:defRPr>
            </a:lvl1pPr>
          </a:lstStyle>
          <a:p>
            <a:r>
              <a:t>Chart version </a:t>
            </a:r>
          </a:p>
        </p:txBody>
      </p:sp>
      <p:sp>
        <p:nvSpPr>
          <p:cNvPr id="341" name="Body Level One…"/>
          <p:cNvSpPr txBox="1">
            <a:spLocks noGrp="1"/>
          </p:cNvSpPr>
          <p:nvPr>
            <p:ph type="body" sz="quarter" idx="1" hasCustomPrompt="1"/>
          </p:nvPr>
        </p:nvSpPr>
        <p:spPr>
          <a:xfrm>
            <a:off x="723900" y="2856344"/>
            <a:ext cx="3855721" cy="3011056"/>
          </a:xfrm>
          <a:prstGeom prst="rect">
            <a:avLst/>
          </a:prstGeom>
        </p:spPr>
        <p:txBody>
          <a:bodyPr anchor="b"/>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Nunc accumsan placerat vehicula. Praesent tempus quam eget augue dictum, a tincidunt diam vestibulum. Ut scelerisque, est vitae efficitur tincidunt, justo tortor condimentum quam, a pellentesque metus nisi eu enim</a:t>
            </a:r>
          </a:p>
          <a:p>
            <a:pPr lvl="1"/>
            <a:endParaRPr/>
          </a:p>
          <a:p>
            <a:pPr lvl="2"/>
            <a:endParaRPr/>
          </a:p>
          <a:p>
            <a:pPr lvl="3"/>
            <a:endParaRPr/>
          </a:p>
          <a:p>
            <a:pPr lvl="4"/>
            <a:endParaRPr/>
          </a:p>
        </p:txBody>
      </p:sp>
      <p:pic>
        <p:nvPicPr>
          <p:cNvPr id="342"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43"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Simple Chart With Text and Title">
    <p:bg>
      <p:bgPr>
        <a:solidFill>
          <a:srgbClr val="FFFFFF"/>
        </a:solidFill>
        <a:effectLst/>
      </p:bgPr>
    </p:bg>
    <p:spTree>
      <p:nvGrpSpPr>
        <p:cNvPr id="1" name=""/>
        <p:cNvGrpSpPr/>
        <p:nvPr/>
      </p:nvGrpSpPr>
      <p:grpSpPr>
        <a:xfrm>
          <a:off x="0" y="0"/>
          <a:ext cx="0" cy="0"/>
          <a:chOff x="0" y="0"/>
          <a:chExt cx="0" cy="0"/>
        </a:xfrm>
      </p:grpSpPr>
      <p:sp>
        <p:nvSpPr>
          <p:cNvPr id="350" name="Simple chart slide"/>
          <p:cNvSpPr txBox="1">
            <a:spLocks noGrp="1"/>
          </p:cNvSpPr>
          <p:nvPr>
            <p:ph type="title" hasCustomPrompt="1"/>
          </p:nvPr>
        </p:nvSpPr>
        <p:spPr>
          <a:xfrm>
            <a:off x="1371600" y="685800"/>
            <a:ext cx="4083804" cy="1888352"/>
          </a:xfrm>
          <a:prstGeom prst="rect">
            <a:avLst/>
          </a:prstGeom>
        </p:spPr>
        <p:txBody>
          <a:bodyPr/>
          <a:lstStyle/>
          <a:p>
            <a:r>
              <a:t>Simple chart slide</a:t>
            </a:r>
          </a:p>
        </p:txBody>
      </p:sp>
      <p:sp>
        <p:nvSpPr>
          <p:cNvPr id="351" name="Body Level One…"/>
          <p:cNvSpPr txBox="1">
            <a:spLocks noGrp="1"/>
          </p:cNvSpPr>
          <p:nvPr>
            <p:ph type="body" sz="quarter" idx="1"/>
          </p:nvPr>
        </p:nvSpPr>
        <p:spPr>
          <a:xfrm>
            <a:off x="1371600" y="2574151"/>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352"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353"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Org Chart">
    <p:bg>
      <p:bgPr>
        <a:solidFill>
          <a:srgbClr val="FFFFFF"/>
        </a:solidFill>
        <a:effectLst/>
      </p:bgPr>
    </p:bg>
    <p:spTree>
      <p:nvGrpSpPr>
        <p:cNvPr id="1" name=""/>
        <p:cNvGrpSpPr/>
        <p:nvPr/>
      </p:nvGrpSpPr>
      <p:grpSpPr>
        <a:xfrm>
          <a:off x="0" y="0"/>
          <a:ext cx="0" cy="0"/>
          <a:chOff x="0" y="0"/>
          <a:chExt cx="0" cy="0"/>
        </a:xfrm>
      </p:grpSpPr>
      <p:sp>
        <p:nvSpPr>
          <p:cNvPr id="360"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361"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62" name="Body Level One…"/>
          <p:cNvSpPr txBox="1">
            <a:spLocks noGrp="1"/>
          </p:cNvSpPr>
          <p:nvPr>
            <p:ph type="body" sz="quarter" idx="1" hasCustomPrompt="1"/>
          </p:nvPr>
        </p:nvSpPr>
        <p:spPr>
          <a:xfrm>
            <a:off x="1113430" y="685800"/>
            <a:ext cx="9860163" cy="657225"/>
          </a:xfrm>
          <a:prstGeom prst="rect">
            <a:avLst/>
          </a:prstGeom>
        </p:spPr>
        <p:txBody>
          <a:bodyPr/>
          <a:lstStyle>
            <a:lvl1pPr marL="0" indent="0" algn="ctr">
              <a:buSzTx/>
              <a:buFontTx/>
              <a:buNone/>
              <a:defRPr sz="4400">
                <a:latin typeface="Arial Black"/>
                <a:ea typeface="Arial Black"/>
                <a:cs typeface="Arial Black"/>
                <a:sym typeface="Arial Black"/>
              </a:defRPr>
            </a:lvl1pPr>
            <a:lvl2pPr marL="1375257" indent="-844905" algn="ctr">
              <a:buFontTx/>
              <a:defRPr sz="4400">
                <a:latin typeface="Arial Black"/>
                <a:ea typeface="Arial Black"/>
                <a:cs typeface="Arial Black"/>
                <a:sym typeface="Arial Black"/>
              </a:defRPr>
            </a:lvl2pPr>
            <a:lvl3pPr marL="1926335" indent="-938783" algn="ctr">
              <a:buFontTx/>
              <a:defRPr sz="4400">
                <a:latin typeface="Arial Black"/>
                <a:ea typeface="Arial Black"/>
                <a:cs typeface="Arial Black"/>
                <a:sym typeface="Arial Black"/>
              </a:defRPr>
            </a:lvl3pPr>
            <a:lvl4pPr marL="2383535" indent="-938783" algn="ctr">
              <a:buFontTx/>
              <a:defRPr sz="4400">
                <a:latin typeface="Arial Black"/>
                <a:ea typeface="Arial Black"/>
                <a:cs typeface="Arial Black"/>
                <a:sym typeface="Arial Black"/>
              </a:defRPr>
            </a:lvl4pPr>
            <a:lvl5pPr marL="2958084" indent="-1056132" algn="ctr">
              <a:buFontTx/>
              <a:defRPr sz="4400">
                <a:latin typeface="Arial Black"/>
                <a:ea typeface="Arial Black"/>
                <a:cs typeface="Arial Black"/>
                <a:sym typeface="Arial Black"/>
              </a:defRPr>
            </a:lvl5pPr>
          </a:lstStyle>
          <a:p>
            <a:r>
              <a:t>SAMPLE ORG CHART</a:t>
            </a:r>
          </a:p>
          <a:p>
            <a:pPr lvl="1"/>
            <a:endParaRPr/>
          </a:p>
          <a:p>
            <a:pPr lvl="2"/>
            <a:endParaRPr/>
          </a:p>
          <a:p>
            <a:pPr lvl="3"/>
            <a:endParaRPr/>
          </a:p>
          <a:p>
            <a:pPr lvl="4"/>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2_Simple Chart With Text and Title">
    <p:bg>
      <p:bgPr>
        <a:solidFill>
          <a:srgbClr val="FFFFFF"/>
        </a:solidFill>
        <a:effectLst/>
      </p:bgPr>
    </p:bg>
    <p:spTree>
      <p:nvGrpSpPr>
        <p:cNvPr id="1" name=""/>
        <p:cNvGrpSpPr/>
        <p:nvPr/>
      </p:nvGrpSpPr>
      <p:grpSpPr>
        <a:xfrm>
          <a:off x="0" y="0"/>
          <a:ext cx="0" cy="0"/>
          <a:chOff x="0" y="0"/>
          <a:chExt cx="0" cy="0"/>
        </a:xfrm>
      </p:grpSpPr>
      <p:sp>
        <p:nvSpPr>
          <p:cNvPr id="369"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370"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71" name="Simple chart slide"/>
          <p:cNvSpPr txBox="1">
            <a:spLocks noGrp="1"/>
          </p:cNvSpPr>
          <p:nvPr>
            <p:ph type="title" hasCustomPrompt="1"/>
          </p:nvPr>
        </p:nvSpPr>
        <p:spPr>
          <a:xfrm>
            <a:off x="6779418" y="685800"/>
            <a:ext cx="4083804" cy="1888352"/>
          </a:xfrm>
          <a:prstGeom prst="rect">
            <a:avLst/>
          </a:prstGeom>
        </p:spPr>
        <p:txBody>
          <a:bodyPr/>
          <a:lstStyle/>
          <a:p>
            <a:r>
              <a:t>Simple chart slide</a:t>
            </a:r>
          </a:p>
        </p:txBody>
      </p:sp>
      <p:sp>
        <p:nvSpPr>
          <p:cNvPr id="372" name="Body Level One…"/>
          <p:cNvSpPr txBox="1">
            <a:spLocks noGrp="1"/>
          </p:cNvSpPr>
          <p:nvPr>
            <p:ph type="body" sz="quarter" idx="1"/>
          </p:nvPr>
        </p:nvSpPr>
        <p:spPr>
          <a:xfrm>
            <a:off x="6779418" y="2574151"/>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1_Simple Chart With Text and Title">
    <p:bg>
      <p:bgPr>
        <a:solidFill>
          <a:srgbClr val="FFFFFF"/>
        </a:solidFill>
        <a:effectLst/>
      </p:bgPr>
    </p:bg>
    <p:spTree>
      <p:nvGrpSpPr>
        <p:cNvPr id="1" name=""/>
        <p:cNvGrpSpPr/>
        <p:nvPr/>
      </p:nvGrpSpPr>
      <p:grpSpPr>
        <a:xfrm>
          <a:off x="0" y="0"/>
          <a:ext cx="0" cy="0"/>
          <a:chOff x="0" y="0"/>
          <a:chExt cx="0" cy="0"/>
        </a:xfrm>
      </p:grpSpPr>
      <p:sp>
        <p:nvSpPr>
          <p:cNvPr id="379"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pic>
        <p:nvPicPr>
          <p:cNvPr id="380"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81" name="Body Level One…"/>
          <p:cNvSpPr txBox="1">
            <a:spLocks noGrp="1"/>
          </p:cNvSpPr>
          <p:nvPr>
            <p:ph type="body" sz="quarter" idx="1" hasCustomPrompt="1"/>
          </p:nvPr>
        </p:nvSpPr>
        <p:spPr>
          <a:xfrm>
            <a:off x="1113430" y="685800"/>
            <a:ext cx="9860163" cy="657225"/>
          </a:xfrm>
          <a:prstGeom prst="rect">
            <a:avLst/>
          </a:prstGeom>
        </p:spPr>
        <p:txBody>
          <a:bodyPr/>
          <a:lstStyle>
            <a:lvl1pPr marL="0" indent="0" algn="ctr">
              <a:buSzTx/>
              <a:buFontTx/>
              <a:buNone/>
              <a:defRPr sz="4400">
                <a:latin typeface="Arial Black"/>
                <a:ea typeface="Arial Black"/>
                <a:cs typeface="Arial Black"/>
                <a:sym typeface="Arial Black"/>
              </a:defRPr>
            </a:lvl1pPr>
            <a:lvl2pPr marL="1375257" indent="-844905" algn="ctr">
              <a:buFontTx/>
              <a:defRPr sz="4400">
                <a:latin typeface="Arial Black"/>
                <a:ea typeface="Arial Black"/>
                <a:cs typeface="Arial Black"/>
                <a:sym typeface="Arial Black"/>
              </a:defRPr>
            </a:lvl2pPr>
            <a:lvl3pPr marL="1926335" indent="-938783" algn="ctr">
              <a:buFontTx/>
              <a:defRPr sz="4400">
                <a:latin typeface="Arial Black"/>
                <a:ea typeface="Arial Black"/>
                <a:cs typeface="Arial Black"/>
                <a:sym typeface="Arial Black"/>
              </a:defRPr>
            </a:lvl3pPr>
            <a:lvl4pPr marL="2383535" indent="-938783" algn="ctr">
              <a:buFontTx/>
              <a:defRPr sz="4400">
                <a:latin typeface="Arial Black"/>
                <a:ea typeface="Arial Black"/>
                <a:cs typeface="Arial Black"/>
                <a:sym typeface="Arial Black"/>
              </a:defRPr>
            </a:lvl4pPr>
            <a:lvl5pPr marL="2958084" indent="-1056132" algn="ctr">
              <a:buFontTx/>
              <a:defRPr sz="4400">
                <a:latin typeface="Arial Black"/>
                <a:ea typeface="Arial Black"/>
                <a:cs typeface="Arial Black"/>
                <a:sym typeface="Arial Black"/>
              </a:defRPr>
            </a:lvl5pPr>
          </a:lstStyle>
          <a:p>
            <a:r>
              <a:t>SAMPLE ORG CHART</a:t>
            </a:r>
          </a:p>
          <a:p>
            <a:pPr lvl="1"/>
            <a:endParaRPr/>
          </a:p>
          <a:p>
            <a:pPr lvl="2"/>
            <a:endParaRPr/>
          </a:p>
          <a:p>
            <a:pPr lvl="3"/>
            <a:endParaRPr/>
          </a:p>
          <a:p>
            <a:pPr lvl="4"/>
            <a:endParaRP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Content with List">
    <p:bg>
      <p:bgPr>
        <a:solidFill>
          <a:srgbClr val="FFFFFF"/>
        </a:solidFill>
        <a:effectLst/>
      </p:bgPr>
    </p:bg>
    <p:spTree>
      <p:nvGrpSpPr>
        <p:cNvPr id="1" name=""/>
        <p:cNvGrpSpPr/>
        <p:nvPr/>
      </p:nvGrpSpPr>
      <p:grpSpPr>
        <a:xfrm>
          <a:off x="0" y="0"/>
          <a:ext cx="0" cy="0"/>
          <a:chOff x="0" y="0"/>
          <a:chExt cx="0" cy="0"/>
        </a:xfrm>
      </p:grpSpPr>
      <p:sp>
        <p:nvSpPr>
          <p:cNvPr id="388" name="Background ShapeRectangle 7"/>
          <p:cNvSpPr/>
          <p:nvPr/>
        </p:nvSpPr>
        <p:spPr>
          <a:xfrm>
            <a:off x="-1" y="375"/>
            <a:ext cx="5532506" cy="6857626"/>
          </a:xfrm>
          <a:prstGeom prst="rect">
            <a:avLst/>
          </a:prstGeom>
          <a:solidFill>
            <a:schemeClr val="accent1"/>
          </a:solidFill>
          <a:ln w="12700">
            <a:miter lim="400000"/>
          </a:ln>
        </p:spPr>
        <p:txBody>
          <a:bodyPr lIns="45719" rIns="45719"/>
          <a:lstStyle/>
          <a:p>
            <a:endParaRPr/>
          </a:p>
        </p:txBody>
      </p:sp>
      <p:sp>
        <p:nvSpPr>
          <p:cNvPr id="389" name="Click to Edit"/>
          <p:cNvSpPr txBox="1">
            <a:spLocks noGrp="1"/>
          </p:cNvSpPr>
          <p:nvPr>
            <p:ph type="title" hasCustomPrompt="1"/>
          </p:nvPr>
        </p:nvSpPr>
        <p:spPr>
          <a:xfrm>
            <a:off x="723900" y="685800"/>
            <a:ext cx="3855721" cy="2157884"/>
          </a:xfrm>
          <a:prstGeom prst="rect">
            <a:avLst/>
          </a:prstGeom>
        </p:spPr>
        <p:txBody>
          <a:bodyPr/>
          <a:lstStyle>
            <a:lvl1pPr>
              <a:lnSpc>
                <a:spcPct val="84000"/>
              </a:lnSpc>
              <a:defRPr sz="4800">
                <a:solidFill>
                  <a:srgbClr val="FFFFFF"/>
                </a:solidFill>
              </a:defRPr>
            </a:lvl1pPr>
          </a:lstStyle>
          <a:p>
            <a:r>
              <a:t>Click to Edit</a:t>
            </a:r>
          </a:p>
        </p:txBody>
      </p:sp>
      <p:sp>
        <p:nvSpPr>
          <p:cNvPr id="390" name="Body Level One…"/>
          <p:cNvSpPr txBox="1">
            <a:spLocks noGrp="1"/>
          </p:cNvSpPr>
          <p:nvPr>
            <p:ph type="body" sz="half" idx="1"/>
          </p:nvPr>
        </p:nvSpPr>
        <p:spPr>
          <a:xfrm>
            <a:off x="6275070" y="1371599"/>
            <a:ext cx="4621365" cy="408299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91" name="Text Placeholder 3"/>
          <p:cNvSpPr>
            <a:spLocks noGrp="1"/>
          </p:cNvSpPr>
          <p:nvPr>
            <p:ph type="body" sz="quarter" idx="21" hasCustomPrompt="1"/>
          </p:nvPr>
        </p:nvSpPr>
        <p:spPr>
          <a:xfrm>
            <a:off x="723899" y="2856344"/>
            <a:ext cx="3855722" cy="3011057"/>
          </a:xfrm>
          <a:prstGeom prst="rect">
            <a:avLst/>
          </a:prstGeom>
        </p:spPr>
        <p:txBody>
          <a:bodyPr anchor="b"/>
          <a:lstStyle>
            <a:lvl1pPr marL="0" indent="0">
              <a:lnSpc>
                <a:spcPct val="113000"/>
              </a:lnSpc>
              <a:spcBef>
                <a:spcPts val="1500"/>
              </a:spcBef>
              <a:buSzTx/>
              <a:buFontTx/>
              <a:buNone/>
              <a:defRPr>
                <a:solidFill>
                  <a:srgbClr val="FFFFFF"/>
                </a:solidFill>
              </a:defRPr>
            </a:lvl1pPr>
          </a:lstStyle>
          <a:p>
            <a:r>
              <a:t>Nunc accumsan placerat vehicula. Praesent tempus quam eget augue dictum, a tincidunt diam vestibulum. Ut scelerisque, est vitae efficitur tincidunt, justo tortor condimentum quam, a pellentesque metus nisi eu enim</a:t>
            </a:r>
          </a:p>
        </p:txBody>
      </p:sp>
      <p:grpSp>
        <p:nvGrpSpPr>
          <p:cNvPr id="395" name="Group 9"/>
          <p:cNvGrpSpPr/>
          <p:nvPr/>
        </p:nvGrpSpPr>
        <p:grpSpPr>
          <a:xfrm>
            <a:off x="6275069" y="559465"/>
            <a:ext cx="5322101" cy="5542081"/>
            <a:chOff x="0" y="0"/>
            <a:chExt cx="5322099" cy="5542080"/>
          </a:xfrm>
        </p:grpSpPr>
        <p:sp>
          <p:nvSpPr>
            <p:cNvPr id="392" name="Rectangle 10"/>
            <p:cNvSpPr/>
            <p:nvPr/>
          </p:nvSpPr>
          <p:spPr>
            <a:xfrm>
              <a:off x="-1" y="-1"/>
              <a:ext cx="5322101"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93" name="Rectangle 11"/>
            <p:cNvSpPr/>
            <p:nvPr/>
          </p:nvSpPr>
          <p:spPr>
            <a:xfrm rot="5400000">
              <a:off x="2459620" y="2679600"/>
              <a:ext cx="554207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394" name="Rectangle 12"/>
            <p:cNvSpPr/>
            <p:nvPr/>
          </p:nvSpPr>
          <p:spPr>
            <a:xfrm>
              <a:off x="3627120" y="5359200"/>
              <a:ext cx="1694980"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pic>
        <p:nvPicPr>
          <p:cNvPr id="396" name="Picture 14" descr="Picture 14"/>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397"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1_Content with List">
    <p:bg>
      <p:bgPr>
        <a:solidFill>
          <a:srgbClr val="FFFFFF"/>
        </a:solidFill>
        <a:effectLst/>
      </p:bgPr>
    </p:bg>
    <p:spTree>
      <p:nvGrpSpPr>
        <p:cNvPr id="1" name=""/>
        <p:cNvGrpSpPr/>
        <p:nvPr/>
      </p:nvGrpSpPr>
      <p:grpSpPr>
        <a:xfrm>
          <a:off x="0" y="0"/>
          <a:ext cx="0" cy="0"/>
          <a:chOff x="0" y="0"/>
          <a:chExt cx="0" cy="0"/>
        </a:xfrm>
      </p:grpSpPr>
      <p:grpSp>
        <p:nvGrpSpPr>
          <p:cNvPr id="407" name="Group 4"/>
          <p:cNvGrpSpPr/>
          <p:nvPr/>
        </p:nvGrpSpPr>
        <p:grpSpPr>
          <a:xfrm>
            <a:off x="6275069" y="559465"/>
            <a:ext cx="5322101" cy="5542081"/>
            <a:chOff x="0" y="0"/>
            <a:chExt cx="5322099" cy="5542080"/>
          </a:xfrm>
        </p:grpSpPr>
        <p:sp>
          <p:nvSpPr>
            <p:cNvPr id="404" name="Rectangle 5"/>
            <p:cNvSpPr/>
            <p:nvPr/>
          </p:nvSpPr>
          <p:spPr>
            <a:xfrm>
              <a:off x="-1" y="-1"/>
              <a:ext cx="5322101"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05" name="Rectangle 6"/>
            <p:cNvSpPr/>
            <p:nvPr/>
          </p:nvSpPr>
          <p:spPr>
            <a:xfrm rot="5400000">
              <a:off x="2459620" y="2679600"/>
              <a:ext cx="554207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06" name="Rectangle 8"/>
            <p:cNvSpPr/>
            <p:nvPr/>
          </p:nvSpPr>
          <p:spPr>
            <a:xfrm>
              <a:off x="3627120" y="5359200"/>
              <a:ext cx="1694980"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408" name="Background ShapeRectangle 7"/>
          <p:cNvSpPr/>
          <p:nvPr/>
        </p:nvSpPr>
        <p:spPr>
          <a:xfrm>
            <a:off x="-1" y="375"/>
            <a:ext cx="5532506" cy="6857626"/>
          </a:xfrm>
          <a:prstGeom prst="rect">
            <a:avLst/>
          </a:prstGeom>
          <a:solidFill>
            <a:schemeClr val="accent1"/>
          </a:solidFill>
          <a:ln w="12700">
            <a:miter lim="400000"/>
          </a:ln>
        </p:spPr>
        <p:txBody>
          <a:bodyPr lIns="45719" rIns="45719"/>
          <a:lstStyle/>
          <a:p>
            <a:endParaRPr/>
          </a:p>
        </p:txBody>
      </p:sp>
      <p:sp>
        <p:nvSpPr>
          <p:cNvPr id="409" name="Dense bullet points"/>
          <p:cNvSpPr txBox="1">
            <a:spLocks noGrp="1"/>
          </p:cNvSpPr>
          <p:nvPr>
            <p:ph type="title" hasCustomPrompt="1"/>
          </p:nvPr>
        </p:nvSpPr>
        <p:spPr>
          <a:xfrm>
            <a:off x="723900" y="685800"/>
            <a:ext cx="3855721" cy="2157884"/>
          </a:xfrm>
          <a:prstGeom prst="rect">
            <a:avLst/>
          </a:prstGeom>
        </p:spPr>
        <p:txBody>
          <a:bodyPr/>
          <a:lstStyle>
            <a:lvl1pPr>
              <a:lnSpc>
                <a:spcPct val="84000"/>
              </a:lnSpc>
              <a:defRPr sz="4800">
                <a:solidFill>
                  <a:srgbClr val="FFFFFF"/>
                </a:solidFill>
              </a:defRPr>
            </a:lvl1pPr>
          </a:lstStyle>
          <a:p>
            <a:r>
              <a:t>Dense bullet points</a:t>
            </a:r>
          </a:p>
        </p:txBody>
      </p:sp>
      <p:sp>
        <p:nvSpPr>
          <p:cNvPr id="410" name="Body Level One…"/>
          <p:cNvSpPr txBox="1">
            <a:spLocks noGrp="1"/>
          </p:cNvSpPr>
          <p:nvPr>
            <p:ph type="body" sz="half" idx="1"/>
          </p:nvPr>
        </p:nvSpPr>
        <p:spPr>
          <a:xfrm>
            <a:off x="6275070" y="1371599"/>
            <a:ext cx="4621365" cy="4082995"/>
          </a:xfrm>
          <a:prstGeom prst="rect">
            <a:avLst/>
          </a:prstGeom>
        </p:spPr>
        <p:txBody>
          <a:bodyPr/>
          <a:lstStyle>
            <a:lvl1pPr>
              <a:lnSpc>
                <a:spcPct val="70000"/>
              </a:lnSpc>
              <a:defRPr sz="1200"/>
            </a:lvl1pPr>
            <a:lvl2pPr>
              <a:lnSpc>
                <a:spcPct val="70000"/>
              </a:lnSpc>
              <a:defRPr sz="1200"/>
            </a:lvl2pPr>
            <a:lvl3pPr marL="1371600" indent="-384047">
              <a:lnSpc>
                <a:spcPct val="70000"/>
              </a:lnSpc>
              <a:defRPr sz="1200"/>
            </a:lvl3pPr>
            <a:lvl4pPr marL="1828800" indent="-384047">
              <a:lnSpc>
                <a:spcPct val="70000"/>
              </a:lnSpc>
              <a:defRPr sz="1200"/>
            </a:lvl4pPr>
            <a:lvl5pPr marL="2286000" indent="-384048">
              <a:lnSpc>
                <a:spcPct val="70000"/>
              </a:lnSpc>
              <a:defRPr sz="1200"/>
            </a:lvl5pPr>
          </a:lstStyle>
          <a:p>
            <a:r>
              <a:t>Body Level One</a:t>
            </a:r>
          </a:p>
          <a:p>
            <a:pPr lvl="1"/>
            <a:r>
              <a:t>Body Level Two</a:t>
            </a:r>
          </a:p>
          <a:p>
            <a:pPr lvl="2"/>
            <a:r>
              <a:t>Body Level Three</a:t>
            </a:r>
          </a:p>
          <a:p>
            <a:pPr lvl="3"/>
            <a:r>
              <a:t>Body Level Four</a:t>
            </a:r>
          </a:p>
          <a:p>
            <a:pPr lvl="4"/>
            <a:r>
              <a:t>Body Level Five</a:t>
            </a:r>
          </a:p>
        </p:txBody>
      </p:sp>
      <p:sp>
        <p:nvSpPr>
          <p:cNvPr id="411" name="Text Placeholder 3"/>
          <p:cNvSpPr>
            <a:spLocks noGrp="1"/>
          </p:cNvSpPr>
          <p:nvPr>
            <p:ph type="body" sz="quarter" idx="21" hasCustomPrompt="1"/>
          </p:nvPr>
        </p:nvSpPr>
        <p:spPr>
          <a:xfrm>
            <a:off x="723899" y="2856344"/>
            <a:ext cx="3855722" cy="3011057"/>
          </a:xfrm>
          <a:prstGeom prst="rect">
            <a:avLst/>
          </a:prstGeom>
        </p:spPr>
        <p:txBody>
          <a:bodyPr anchor="b"/>
          <a:lstStyle>
            <a:lvl1pPr marL="0" indent="0">
              <a:lnSpc>
                <a:spcPct val="113000"/>
              </a:lnSpc>
              <a:spcBef>
                <a:spcPts val="1500"/>
              </a:spcBef>
              <a:buSzTx/>
              <a:buFontTx/>
              <a:buNone/>
              <a:defRPr>
                <a:solidFill>
                  <a:srgbClr val="FFFFFF"/>
                </a:solidFill>
              </a:defRPr>
            </a:lvl1pPr>
          </a:lstStyle>
          <a:p>
            <a:r>
              <a:t>Nunc accumsan placerat vehicula. Praesent tempus quam eget augue dictum, a tincidunt diam vestibulum. Ut scelerisque, est vitae efficitur tincidunt, justo tortor condimentum quam, a pellentesque metus nisi eu enim.</a:t>
            </a:r>
          </a:p>
        </p:txBody>
      </p:sp>
      <p:pic>
        <p:nvPicPr>
          <p:cNvPr id="412" name="Picture 14" descr="Picture 14"/>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413"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Picture with Caption">
    <p:bg>
      <p:bgPr>
        <a:solidFill>
          <a:srgbClr val="FFFFFF"/>
        </a:solidFill>
        <a:effectLst/>
      </p:bgPr>
    </p:bg>
    <p:spTree>
      <p:nvGrpSpPr>
        <p:cNvPr id="1" name=""/>
        <p:cNvGrpSpPr/>
        <p:nvPr/>
      </p:nvGrpSpPr>
      <p:grpSpPr>
        <a:xfrm>
          <a:off x="0" y="0"/>
          <a:ext cx="0" cy="0"/>
          <a:chOff x="0" y="0"/>
          <a:chExt cx="0" cy="0"/>
        </a:xfrm>
      </p:grpSpPr>
      <p:sp>
        <p:nvSpPr>
          <p:cNvPr id="420" name="Picture Placeholder 2"/>
          <p:cNvSpPr>
            <a:spLocks noGrp="1"/>
          </p:cNvSpPr>
          <p:nvPr>
            <p:ph type="pic" idx="21"/>
          </p:nvPr>
        </p:nvSpPr>
        <p:spPr>
          <a:xfrm>
            <a:off x="4971570" y="0"/>
            <a:ext cx="7220430" cy="6858000"/>
          </a:xfrm>
          <a:prstGeom prst="rect">
            <a:avLst/>
          </a:prstGeom>
        </p:spPr>
        <p:txBody>
          <a:bodyPr lIns="91439" rIns="91439">
            <a:noAutofit/>
          </a:bodyPr>
          <a:lstStyle/>
          <a:p>
            <a:endParaRPr/>
          </a:p>
        </p:txBody>
      </p:sp>
      <p:sp>
        <p:nvSpPr>
          <p:cNvPr id="421" name="Background ShapeRectangle 7"/>
          <p:cNvSpPr/>
          <p:nvPr/>
        </p:nvSpPr>
        <p:spPr>
          <a:xfrm>
            <a:off x="-1" y="375"/>
            <a:ext cx="4971572" cy="6857626"/>
          </a:xfrm>
          <a:prstGeom prst="rect">
            <a:avLst/>
          </a:prstGeom>
          <a:solidFill>
            <a:schemeClr val="accent1"/>
          </a:solidFill>
          <a:ln w="12700">
            <a:miter lim="400000"/>
          </a:ln>
        </p:spPr>
        <p:txBody>
          <a:bodyPr lIns="45719" rIns="45719"/>
          <a:lstStyle/>
          <a:p>
            <a:endParaRPr/>
          </a:p>
        </p:txBody>
      </p:sp>
      <p:sp>
        <p:nvSpPr>
          <p:cNvPr id="422" name="Click to Edit"/>
          <p:cNvSpPr txBox="1">
            <a:spLocks noGrp="1"/>
          </p:cNvSpPr>
          <p:nvPr>
            <p:ph type="title" hasCustomPrompt="1"/>
          </p:nvPr>
        </p:nvSpPr>
        <p:spPr>
          <a:xfrm>
            <a:off x="1192624" y="1252496"/>
            <a:ext cx="3279484" cy="1675713"/>
          </a:xfrm>
          <a:prstGeom prst="rect">
            <a:avLst/>
          </a:prstGeom>
        </p:spPr>
        <p:txBody>
          <a:bodyPr/>
          <a:lstStyle>
            <a:lvl1pPr>
              <a:lnSpc>
                <a:spcPct val="84000"/>
              </a:lnSpc>
              <a:defRPr sz="4800">
                <a:solidFill>
                  <a:srgbClr val="FFFFFF"/>
                </a:solidFill>
              </a:defRPr>
            </a:lvl1pPr>
          </a:lstStyle>
          <a:p>
            <a:r>
              <a:t>Click to Edit</a:t>
            </a:r>
          </a:p>
        </p:txBody>
      </p:sp>
      <p:sp>
        <p:nvSpPr>
          <p:cNvPr id="423" name="Body Level One…"/>
          <p:cNvSpPr txBox="1">
            <a:spLocks noGrp="1"/>
          </p:cNvSpPr>
          <p:nvPr>
            <p:ph type="body" sz="quarter" idx="1" hasCustomPrompt="1"/>
          </p:nvPr>
        </p:nvSpPr>
        <p:spPr>
          <a:xfrm>
            <a:off x="1192624" y="2940492"/>
            <a:ext cx="3279484" cy="2453701"/>
          </a:xfrm>
          <a:prstGeom prst="rect">
            <a:avLst/>
          </a:prstGeom>
        </p:spPr>
        <p:txBody>
          <a:bodyPr anchor="b"/>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Nunc accumsan placerat vehicula. Praesent tempus quam eget augue dictum, a tincidunt diam vestibulum. Ut scelerisque, est vitae efficitur tincidunt, justo tortor condimentum quam.</a:t>
            </a:r>
          </a:p>
          <a:p>
            <a:pPr lvl="1"/>
            <a:endParaRPr/>
          </a:p>
          <a:p>
            <a:pPr lvl="2"/>
            <a:endParaRPr/>
          </a:p>
          <a:p>
            <a:pPr lvl="3"/>
            <a:endParaRPr/>
          </a:p>
          <a:p>
            <a:pPr lvl="4"/>
            <a:endParaRPr/>
          </a:p>
        </p:txBody>
      </p:sp>
      <p:grpSp>
        <p:nvGrpSpPr>
          <p:cNvPr id="427" name="Group 21"/>
          <p:cNvGrpSpPr/>
          <p:nvPr/>
        </p:nvGrpSpPr>
        <p:grpSpPr>
          <a:xfrm>
            <a:off x="510061" y="527449"/>
            <a:ext cx="3962046" cy="5574099"/>
            <a:chOff x="0" y="0"/>
            <a:chExt cx="3962044" cy="5574098"/>
          </a:xfrm>
        </p:grpSpPr>
        <p:sp>
          <p:nvSpPr>
            <p:cNvPr id="424" name="Rectangle 22"/>
            <p:cNvSpPr/>
            <p:nvPr/>
          </p:nvSpPr>
          <p:spPr>
            <a:xfrm flipH="1">
              <a:off x="0" y="0"/>
              <a:ext cx="3962045"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25" name="Rectangle 23"/>
            <p:cNvSpPr/>
            <p:nvPr/>
          </p:nvSpPr>
          <p:spPr>
            <a:xfrm rot="16200000" flipH="1">
              <a:off x="-2695604" y="2695609"/>
              <a:ext cx="5574098"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26" name="Rectangle 24"/>
            <p:cNvSpPr/>
            <p:nvPr/>
          </p:nvSpPr>
          <p:spPr>
            <a:xfrm flipH="1">
              <a:off x="3" y="5391218"/>
              <a:ext cx="1895039"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428"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2_Picture with Caption">
    <p:bg>
      <p:bgPr>
        <a:solidFill>
          <a:srgbClr val="FFFFFF"/>
        </a:solidFill>
        <a:effectLst/>
      </p:bgPr>
    </p:bg>
    <p:spTree>
      <p:nvGrpSpPr>
        <p:cNvPr id="1" name=""/>
        <p:cNvGrpSpPr/>
        <p:nvPr/>
      </p:nvGrpSpPr>
      <p:grpSpPr>
        <a:xfrm>
          <a:off x="0" y="0"/>
          <a:ext cx="0" cy="0"/>
          <a:chOff x="0" y="0"/>
          <a:chExt cx="0" cy="0"/>
        </a:xfrm>
      </p:grpSpPr>
      <p:sp>
        <p:nvSpPr>
          <p:cNvPr id="435" name="Picture Placeholder 2"/>
          <p:cNvSpPr>
            <a:spLocks noGrp="1"/>
          </p:cNvSpPr>
          <p:nvPr>
            <p:ph type="pic" idx="21"/>
          </p:nvPr>
        </p:nvSpPr>
        <p:spPr>
          <a:xfrm>
            <a:off x="4971570" y="0"/>
            <a:ext cx="7220430" cy="6858000"/>
          </a:xfrm>
          <a:prstGeom prst="rect">
            <a:avLst/>
          </a:prstGeom>
        </p:spPr>
        <p:txBody>
          <a:bodyPr lIns="91439" rIns="91439">
            <a:noAutofit/>
          </a:bodyPr>
          <a:lstStyle/>
          <a:p>
            <a:endParaRPr/>
          </a:p>
        </p:txBody>
      </p:sp>
      <p:sp>
        <p:nvSpPr>
          <p:cNvPr id="436" name="Background ShapeRectangle 7"/>
          <p:cNvSpPr/>
          <p:nvPr/>
        </p:nvSpPr>
        <p:spPr>
          <a:xfrm>
            <a:off x="-1" y="375"/>
            <a:ext cx="4971572" cy="6857626"/>
          </a:xfrm>
          <a:prstGeom prst="rect">
            <a:avLst/>
          </a:prstGeom>
          <a:solidFill>
            <a:srgbClr val="000000"/>
          </a:solidFill>
          <a:ln w="12700">
            <a:miter lim="400000"/>
          </a:ln>
        </p:spPr>
        <p:txBody>
          <a:bodyPr lIns="45719" rIns="45719"/>
          <a:lstStyle/>
          <a:p>
            <a:pPr>
              <a:defRPr>
                <a:solidFill>
                  <a:srgbClr val="FFFFFF"/>
                </a:solidFill>
              </a:defRPr>
            </a:pPr>
            <a:endParaRPr/>
          </a:p>
        </p:txBody>
      </p:sp>
      <p:sp>
        <p:nvSpPr>
          <p:cNvPr id="437" name="Click to Edit"/>
          <p:cNvSpPr txBox="1">
            <a:spLocks noGrp="1"/>
          </p:cNvSpPr>
          <p:nvPr>
            <p:ph type="title" hasCustomPrompt="1"/>
          </p:nvPr>
        </p:nvSpPr>
        <p:spPr>
          <a:xfrm>
            <a:off x="1192624" y="1252496"/>
            <a:ext cx="3279484" cy="1675713"/>
          </a:xfrm>
          <a:prstGeom prst="rect">
            <a:avLst/>
          </a:prstGeom>
        </p:spPr>
        <p:txBody>
          <a:bodyPr/>
          <a:lstStyle>
            <a:lvl1pPr>
              <a:lnSpc>
                <a:spcPct val="84000"/>
              </a:lnSpc>
              <a:defRPr sz="4800">
                <a:solidFill>
                  <a:srgbClr val="FFFFFF"/>
                </a:solidFill>
              </a:defRPr>
            </a:lvl1pPr>
          </a:lstStyle>
          <a:p>
            <a:r>
              <a:t>Click to Edit</a:t>
            </a:r>
          </a:p>
        </p:txBody>
      </p:sp>
      <p:sp>
        <p:nvSpPr>
          <p:cNvPr id="438" name="Body Level One…"/>
          <p:cNvSpPr txBox="1">
            <a:spLocks noGrp="1"/>
          </p:cNvSpPr>
          <p:nvPr>
            <p:ph type="body" sz="quarter" idx="1" hasCustomPrompt="1"/>
          </p:nvPr>
        </p:nvSpPr>
        <p:spPr>
          <a:xfrm>
            <a:off x="1192624" y="2940492"/>
            <a:ext cx="3279484" cy="2453701"/>
          </a:xfrm>
          <a:prstGeom prst="rect">
            <a:avLst/>
          </a:prstGeom>
        </p:spPr>
        <p:txBody>
          <a:bodyPr anchor="b"/>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Nunc accumsan placerat vehicula. Praesent tempus quam eget augue dictum, a tincidunt diam vestibulum. Ut scelerisque, est vitae efficitur tincidunt, justo tortor condimentum quam.</a:t>
            </a:r>
          </a:p>
          <a:p>
            <a:pPr lvl="1"/>
            <a:endParaRPr/>
          </a:p>
          <a:p>
            <a:pPr lvl="2"/>
            <a:endParaRPr/>
          </a:p>
          <a:p>
            <a:pPr lvl="3"/>
            <a:endParaRPr/>
          </a:p>
          <a:p>
            <a:pPr lvl="4"/>
            <a:endParaRPr/>
          </a:p>
        </p:txBody>
      </p:sp>
      <p:grpSp>
        <p:nvGrpSpPr>
          <p:cNvPr id="442" name="Group 21"/>
          <p:cNvGrpSpPr/>
          <p:nvPr/>
        </p:nvGrpSpPr>
        <p:grpSpPr>
          <a:xfrm>
            <a:off x="510061" y="527449"/>
            <a:ext cx="3962046" cy="5574099"/>
            <a:chOff x="0" y="0"/>
            <a:chExt cx="3962044" cy="5574098"/>
          </a:xfrm>
        </p:grpSpPr>
        <p:sp>
          <p:nvSpPr>
            <p:cNvPr id="439" name="Rectangle 22"/>
            <p:cNvSpPr/>
            <p:nvPr/>
          </p:nvSpPr>
          <p:spPr>
            <a:xfrm flipH="1">
              <a:off x="0" y="0"/>
              <a:ext cx="3962045"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40" name="Rectangle 23"/>
            <p:cNvSpPr/>
            <p:nvPr/>
          </p:nvSpPr>
          <p:spPr>
            <a:xfrm rot="16200000" flipH="1">
              <a:off x="-2695604" y="2695609"/>
              <a:ext cx="5574098"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41" name="Rectangle 24"/>
            <p:cNvSpPr/>
            <p:nvPr/>
          </p:nvSpPr>
          <p:spPr>
            <a:xfrm flipH="1">
              <a:off x="3" y="5391218"/>
              <a:ext cx="1895039"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443"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Cover V1_REPLICA">
    <p:bg>
      <p:bgPr>
        <a:solidFill>
          <a:srgbClr val="FFFFFF"/>
        </a:solidFill>
        <a:effectLst/>
      </p:bgPr>
    </p:bg>
    <p:spTree>
      <p:nvGrpSpPr>
        <p:cNvPr id="1" name=""/>
        <p:cNvGrpSpPr/>
        <p:nvPr/>
      </p:nvGrpSpPr>
      <p:grpSpPr>
        <a:xfrm>
          <a:off x="0" y="0"/>
          <a:ext cx="0" cy="0"/>
          <a:chOff x="0" y="0"/>
          <a:chExt cx="0" cy="0"/>
        </a:xfrm>
      </p:grpSpPr>
      <p:sp>
        <p:nvSpPr>
          <p:cNvPr id="41" name="Background ShapeRectangle 7"/>
          <p:cNvSpPr/>
          <p:nvPr/>
        </p:nvSpPr>
        <p:spPr>
          <a:xfrm>
            <a:off x="0" y="375"/>
            <a:ext cx="12192000" cy="6857626"/>
          </a:xfrm>
          <a:prstGeom prst="rect">
            <a:avLst/>
          </a:prstGeom>
          <a:solidFill>
            <a:schemeClr val="accent1"/>
          </a:solidFill>
          <a:ln w="12700">
            <a:miter lim="400000"/>
          </a:ln>
        </p:spPr>
        <p:txBody>
          <a:bodyPr lIns="45719" rIns="45719"/>
          <a:lstStyle/>
          <a:p>
            <a:endParaRPr/>
          </a:p>
        </p:txBody>
      </p:sp>
      <p:sp>
        <p:nvSpPr>
          <p:cNvPr id="42" name="Click To Edit The Title"/>
          <p:cNvSpPr txBox="1">
            <a:spLocks noGrp="1"/>
          </p:cNvSpPr>
          <p:nvPr>
            <p:ph type="title" hasCustomPrompt="1"/>
          </p:nvPr>
        </p:nvSpPr>
        <p:spPr>
          <a:xfrm>
            <a:off x="1717208" y="1757480"/>
            <a:ext cx="7895919" cy="1865808"/>
          </a:xfrm>
          <a:prstGeom prst="rect">
            <a:avLst/>
          </a:prstGeom>
        </p:spPr>
        <p:txBody>
          <a:bodyPr anchor="b"/>
          <a:lstStyle>
            <a:lvl1pPr>
              <a:lnSpc>
                <a:spcPct val="84000"/>
              </a:lnSpc>
              <a:defRPr sz="7200" b="1" cap="none">
                <a:solidFill>
                  <a:srgbClr val="FFFFFF"/>
                </a:solidFill>
                <a:latin typeface="+mn-lt"/>
                <a:ea typeface="+mn-ea"/>
                <a:cs typeface="+mn-cs"/>
                <a:sym typeface="Arial"/>
              </a:defRPr>
            </a:lvl1pPr>
          </a:lstStyle>
          <a:p>
            <a:r>
              <a:t>Click To Edit The Title</a:t>
            </a:r>
          </a:p>
        </p:txBody>
      </p:sp>
      <p:sp>
        <p:nvSpPr>
          <p:cNvPr id="43" name="Body Level One…"/>
          <p:cNvSpPr txBox="1">
            <a:spLocks noGrp="1"/>
          </p:cNvSpPr>
          <p:nvPr>
            <p:ph type="body" sz="quarter" idx="1" hasCustomPrompt="1"/>
          </p:nvPr>
        </p:nvSpPr>
        <p:spPr>
          <a:xfrm>
            <a:off x="1763312" y="3642273"/>
            <a:ext cx="7895919" cy="811035"/>
          </a:xfrm>
          <a:prstGeom prst="rect">
            <a:avLst/>
          </a:prstGeom>
        </p:spPr>
        <p:txBody>
          <a:bodyPr/>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Click to edit Sub Title</a:t>
            </a:r>
          </a:p>
          <a:p>
            <a:pPr lvl="1"/>
            <a:endParaRPr/>
          </a:p>
          <a:p>
            <a:pPr lvl="2"/>
            <a:endParaRPr/>
          </a:p>
          <a:p>
            <a:pPr lvl="3"/>
            <a:endParaRPr/>
          </a:p>
          <a:p>
            <a:pPr lvl="4"/>
            <a:endParaRPr/>
          </a:p>
        </p:txBody>
      </p:sp>
      <p:grpSp>
        <p:nvGrpSpPr>
          <p:cNvPr id="47" name="Group 2"/>
          <p:cNvGrpSpPr/>
          <p:nvPr/>
        </p:nvGrpSpPr>
        <p:grpSpPr>
          <a:xfrm>
            <a:off x="723901" y="559467"/>
            <a:ext cx="10731087" cy="4498850"/>
            <a:chOff x="1" y="0"/>
            <a:chExt cx="10731086" cy="4498848"/>
          </a:xfrm>
        </p:grpSpPr>
        <p:sp>
          <p:nvSpPr>
            <p:cNvPr id="44" name="Rectangle 9"/>
            <p:cNvSpPr/>
            <p:nvPr/>
          </p:nvSpPr>
          <p:spPr>
            <a:xfrm>
              <a:off x="90487" y="-1"/>
              <a:ext cx="10640601"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5" name="Rectangle 10"/>
            <p:cNvSpPr/>
            <p:nvPr/>
          </p:nvSpPr>
          <p:spPr>
            <a:xfrm rot="5400000">
              <a:off x="8390224" y="2157984"/>
              <a:ext cx="4498849"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6" name="Rectangle 13"/>
            <p:cNvSpPr/>
            <p:nvPr/>
          </p:nvSpPr>
          <p:spPr>
            <a:xfrm rot="5400000">
              <a:off x="-1371600" y="1371600"/>
              <a:ext cx="2926081"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pic>
        <p:nvPicPr>
          <p:cNvPr id="48" name="Picture 14" descr="Picture 14"/>
          <p:cNvPicPr>
            <a:picLocks noChangeAspect="1"/>
          </p:cNvPicPr>
          <p:nvPr/>
        </p:nvPicPr>
        <p:blipFill>
          <a:blip r:embed="rId2"/>
          <a:stretch>
            <a:fillRect/>
          </a:stretch>
        </p:blipFill>
        <p:spPr>
          <a:xfrm>
            <a:off x="723900" y="5543212"/>
            <a:ext cx="1979543" cy="558334"/>
          </a:xfrm>
          <a:prstGeom prst="rect">
            <a:avLst/>
          </a:prstGeom>
          <a:ln w="12700">
            <a:miter lim="400000"/>
          </a:ln>
        </p:spPr>
      </p:pic>
      <p:pic>
        <p:nvPicPr>
          <p:cNvPr id="49" name="Picture 18" descr="Picture 18"/>
          <p:cNvPicPr>
            <a:picLocks noChangeAspect="1"/>
          </p:cNvPicPr>
          <p:nvPr/>
        </p:nvPicPr>
        <p:blipFill>
          <a:blip r:embed="rId3"/>
          <a:stretch>
            <a:fillRect/>
          </a:stretch>
        </p:blipFill>
        <p:spPr>
          <a:xfrm>
            <a:off x="10980484" y="5381945"/>
            <a:ext cx="766127" cy="766127"/>
          </a:xfrm>
          <a:prstGeom prst="rect">
            <a:avLst/>
          </a:prstGeom>
          <a:ln w="12700">
            <a:miter lim="400000"/>
          </a:ln>
        </p:spPr>
      </p:pic>
      <p:sp>
        <p:nvSpPr>
          <p:cNvPr id="50"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Simple Content with Photo">
    <p:bg>
      <p:bgPr>
        <a:solidFill>
          <a:srgbClr val="FFFFFF"/>
        </a:solidFill>
        <a:effectLst/>
      </p:bgPr>
    </p:bg>
    <p:spTree>
      <p:nvGrpSpPr>
        <p:cNvPr id="1" name=""/>
        <p:cNvGrpSpPr/>
        <p:nvPr/>
      </p:nvGrpSpPr>
      <p:grpSpPr>
        <a:xfrm>
          <a:off x="0" y="0"/>
          <a:ext cx="0" cy="0"/>
          <a:chOff x="0" y="0"/>
          <a:chExt cx="0" cy="0"/>
        </a:xfrm>
      </p:grpSpPr>
      <p:sp>
        <p:nvSpPr>
          <p:cNvPr id="450" name="Picture Placeholder 2"/>
          <p:cNvSpPr>
            <a:spLocks noGrp="1"/>
          </p:cNvSpPr>
          <p:nvPr>
            <p:ph type="pic" sz="half" idx="21"/>
          </p:nvPr>
        </p:nvSpPr>
        <p:spPr>
          <a:xfrm>
            <a:off x="6548035" y="495947"/>
            <a:ext cx="5191932" cy="5579389"/>
          </a:xfrm>
          <a:prstGeom prst="rect">
            <a:avLst/>
          </a:prstGeom>
        </p:spPr>
        <p:txBody>
          <a:bodyPr lIns="91439" rIns="91439">
            <a:noAutofit/>
          </a:bodyPr>
          <a:lstStyle/>
          <a:p>
            <a:endParaRPr/>
          </a:p>
        </p:txBody>
      </p:sp>
      <p:sp>
        <p:nvSpPr>
          <p:cNvPr id="451" name="Title Text"/>
          <p:cNvSpPr txBox="1">
            <a:spLocks noGrp="1"/>
          </p:cNvSpPr>
          <p:nvPr>
            <p:ph type="title"/>
          </p:nvPr>
        </p:nvSpPr>
        <p:spPr>
          <a:xfrm>
            <a:off x="1371600" y="1189495"/>
            <a:ext cx="4083804" cy="1888352"/>
          </a:xfrm>
          <a:prstGeom prst="rect">
            <a:avLst/>
          </a:prstGeom>
        </p:spPr>
        <p:txBody>
          <a:bodyPr/>
          <a:lstStyle/>
          <a:p>
            <a:r>
              <a:t>Title Text</a:t>
            </a:r>
          </a:p>
        </p:txBody>
      </p:sp>
      <p:sp>
        <p:nvSpPr>
          <p:cNvPr id="452" name="Body Level One…"/>
          <p:cNvSpPr txBox="1">
            <a:spLocks noGrp="1"/>
          </p:cNvSpPr>
          <p:nvPr>
            <p:ph type="body" sz="quarter" idx="1"/>
          </p:nvPr>
        </p:nvSpPr>
        <p:spPr>
          <a:xfrm>
            <a:off x="1371600" y="3077846"/>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453" name="Rectangle 4"/>
          <p:cNvSpPr/>
          <p:nvPr/>
        </p:nvSpPr>
        <p:spPr>
          <a:xfrm>
            <a:off x="806861" y="5892453"/>
            <a:ext cx="4648542"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454" name="Rectangle 6"/>
          <p:cNvSpPr/>
          <p:nvPr/>
        </p:nvSpPr>
        <p:spPr>
          <a:xfrm>
            <a:off x="806862" y="495947"/>
            <a:ext cx="1610876"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455" name="Rectangle 8"/>
          <p:cNvSpPr/>
          <p:nvPr/>
        </p:nvSpPr>
        <p:spPr>
          <a:xfrm rot="16200000">
            <a:off x="-1891392" y="3194199"/>
            <a:ext cx="5579389"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pic>
        <p:nvPicPr>
          <p:cNvPr id="456" name="Picture 10" descr="Picture 10"/>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457" name="Text Placeholder 5"/>
          <p:cNvSpPr>
            <a:spLocks noGrp="1"/>
          </p:cNvSpPr>
          <p:nvPr>
            <p:ph type="body" sz="quarter" idx="22" hasCustomPrompt="1"/>
          </p:nvPr>
        </p:nvSpPr>
        <p:spPr>
          <a:xfrm>
            <a:off x="1362527" y="846559"/>
            <a:ext cx="4092876" cy="342936"/>
          </a:xfrm>
          <a:prstGeom prst="rect">
            <a:avLst/>
          </a:prstGeom>
        </p:spPr>
        <p:txBody>
          <a:bodyPr/>
          <a:lstStyle>
            <a:lvl1pPr marL="0" indent="0">
              <a:buSzTx/>
              <a:buFontTx/>
              <a:buNone/>
              <a:defRPr sz="1600"/>
            </a:lvl1pPr>
          </a:lstStyle>
          <a:p>
            <a:r>
              <a:t>EYEBROW</a:t>
            </a:r>
          </a:p>
        </p:txBody>
      </p:sp>
      <p:sp>
        <p:nvSpPr>
          <p:cNvPr id="458"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2_Simple Content with Photo">
    <p:bg>
      <p:bgPr>
        <a:solidFill>
          <a:srgbClr val="FFFFFF"/>
        </a:solidFill>
        <a:effectLst/>
      </p:bgPr>
    </p:bg>
    <p:spTree>
      <p:nvGrpSpPr>
        <p:cNvPr id="1" name=""/>
        <p:cNvGrpSpPr/>
        <p:nvPr/>
      </p:nvGrpSpPr>
      <p:grpSpPr>
        <a:xfrm>
          <a:off x="0" y="0"/>
          <a:ext cx="0" cy="0"/>
          <a:chOff x="0" y="0"/>
          <a:chExt cx="0" cy="0"/>
        </a:xfrm>
      </p:grpSpPr>
      <p:sp>
        <p:nvSpPr>
          <p:cNvPr id="465" name="Picture Placeholder 2"/>
          <p:cNvSpPr>
            <a:spLocks noGrp="1"/>
          </p:cNvSpPr>
          <p:nvPr>
            <p:ph type="pic" sz="half" idx="21"/>
          </p:nvPr>
        </p:nvSpPr>
        <p:spPr>
          <a:xfrm>
            <a:off x="817534" y="495947"/>
            <a:ext cx="5191933" cy="5579389"/>
          </a:xfrm>
          <a:prstGeom prst="rect">
            <a:avLst/>
          </a:prstGeom>
        </p:spPr>
        <p:txBody>
          <a:bodyPr lIns="91439" rIns="91439">
            <a:noAutofit/>
          </a:bodyPr>
          <a:lstStyle/>
          <a:p>
            <a:endParaRPr/>
          </a:p>
        </p:txBody>
      </p:sp>
      <p:sp>
        <p:nvSpPr>
          <p:cNvPr id="466" name="Title Text"/>
          <p:cNvSpPr txBox="1">
            <a:spLocks noGrp="1"/>
          </p:cNvSpPr>
          <p:nvPr>
            <p:ph type="title"/>
          </p:nvPr>
        </p:nvSpPr>
        <p:spPr>
          <a:xfrm>
            <a:off x="6548032" y="1189495"/>
            <a:ext cx="4083804" cy="1888352"/>
          </a:xfrm>
          <a:prstGeom prst="rect">
            <a:avLst/>
          </a:prstGeom>
        </p:spPr>
        <p:txBody>
          <a:bodyPr/>
          <a:lstStyle/>
          <a:p>
            <a:r>
              <a:t>Title Text</a:t>
            </a:r>
          </a:p>
        </p:txBody>
      </p:sp>
      <p:sp>
        <p:nvSpPr>
          <p:cNvPr id="467" name="Body Level One…"/>
          <p:cNvSpPr txBox="1">
            <a:spLocks noGrp="1"/>
          </p:cNvSpPr>
          <p:nvPr>
            <p:ph type="body" sz="quarter" idx="1"/>
          </p:nvPr>
        </p:nvSpPr>
        <p:spPr>
          <a:xfrm>
            <a:off x="6548032" y="3077846"/>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grpSp>
        <p:nvGrpSpPr>
          <p:cNvPr id="471" name="Group 2"/>
          <p:cNvGrpSpPr/>
          <p:nvPr/>
        </p:nvGrpSpPr>
        <p:grpSpPr>
          <a:xfrm>
            <a:off x="6548033" y="495946"/>
            <a:ext cx="4648542" cy="5579391"/>
            <a:chOff x="0" y="0"/>
            <a:chExt cx="4648541" cy="5579389"/>
          </a:xfrm>
        </p:grpSpPr>
        <p:sp>
          <p:nvSpPr>
            <p:cNvPr id="468" name="Rectangle 4"/>
            <p:cNvSpPr/>
            <p:nvPr/>
          </p:nvSpPr>
          <p:spPr>
            <a:xfrm rot="10800000">
              <a:off x="0" y="2"/>
              <a:ext cx="4648542"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69" name="Rectangle 6"/>
            <p:cNvSpPr/>
            <p:nvPr/>
          </p:nvSpPr>
          <p:spPr>
            <a:xfrm rot="10800000">
              <a:off x="3037666" y="5396509"/>
              <a:ext cx="1610874"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70" name="Rectangle 8"/>
            <p:cNvSpPr/>
            <p:nvPr/>
          </p:nvSpPr>
          <p:spPr>
            <a:xfrm rot="5400000">
              <a:off x="1767406" y="2698254"/>
              <a:ext cx="5579390" cy="182880"/>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pic>
        <p:nvPicPr>
          <p:cNvPr id="472" name="Picture 10" descr="Picture 10"/>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473" name="Text Placeholder 5"/>
          <p:cNvSpPr>
            <a:spLocks noGrp="1"/>
          </p:cNvSpPr>
          <p:nvPr>
            <p:ph type="body" sz="quarter" idx="22" hasCustomPrompt="1"/>
          </p:nvPr>
        </p:nvSpPr>
        <p:spPr>
          <a:xfrm>
            <a:off x="6538961" y="834448"/>
            <a:ext cx="4092876" cy="355047"/>
          </a:xfrm>
          <a:prstGeom prst="rect">
            <a:avLst/>
          </a:prstGeom>
        </p:spPr>
        <p:txBody>
          <a:bodyPr/>
          <a:lstStyle>
            <a:lvl1pPr marL="0" indent="0">
              <a:buSzTx/>
              <a:buFontTx/>
              <a:buNone/>
              <a:defRPr sz="1600"/>
            </a:lvl1pPr>
          </a:lstStyle>
          <a:p>
            <a:r>
              <a:t>EYEBROW</a:t>
            </a:r>
          </a:p>
        </p:txBody>
      </p:sp>
      <p:sp>
        <p:nvSpPr>
          <p:cNvPr id="474"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1_Simple Content with Photo">
    <p:bg>
      <p:bgPr>
        <a:solidFill>
          <a:srgbClr val="FFFFFF"/>
        </a:solidFill>
        <a:effectLst/>
      </p:bgPr>
    </p:bg>
    <p:spTree>
      <p:nvGrpSpPr>
        <p:cNvPr id="1" name=""/>
        <p:cNvGrpSpPr/>
        <p:nvPr/>
      </p:nvGrpSpPr>
      <p:grpSpPr>
        <a:xfrm>
          <a:off x="0" y="0"/>
          <a:ext cx="0" cy="0"/>
          <a:chOff x="0" y="0"/>
          <a:chExt cx="0" cy="0"/>
        </a:xfrm>
      </p:grpSpPr>
      <p:sp>
        <p:nvSpPr>
          <p:cNvPr id="481" name="Title Text"/>
          <p:cNvSpPr txBox="1">
            <a:spLocks noGrp="1"/>
          </p:cNvSpPr>
          <p:nvPr>
            <p:ph type="title"/>
          </p:nvPr>
        </p:nvSpPr>
        <p:spPr>
          <a:xfrm>
            <a:off x="1371600" y="1189495"/>
            <a:ext cx="7150609" cy="1888352"/>
          </a:xfrm>
          <a:prstGeom prst="rect">
            <a:avLst/>
          </a:prstGeom>
        </p:spPr>
        <p:txBody>
          <a:bodyPr/>
          <a:lstStyle/>
          <a:p>
            <a:r>
              <a:t>Title Text</a:t>
            </a:r>
          </a:p>
        </p:txBody>
      </p:sp>
      <p:sp>
        <p:nvSpPr>
          <p:cNvPr id="482" name="Body Level One…"/>
          <p:cNvSpPr txBox="1">
            <a:spLocks noGrp="1"/>
          </p:cNvSpPr>
          <p:nvPr>
            <p:ph type="body" sz="quarter" idx="1"/>
          </p:nvPr>
        </p:nvSpPr>
        <p:spPr>
          <a:xfrm>
            <a:off x="1371600" y="3077846"/>
            <a:ext cx="3469719" cy="2405064"/>
          </a:xfrm>
          <a:prstGeom prst="rect">
            <a:avLst/>
          </a:prstGeom>
        </p:spPr>
        <p:txBody>
          <a:bodyPr/>
          <a:lstStyle>
            <a:lvl1pPr>
              <a:lnSpc>
                <a:spcPct val="100000"/>
              </a:lnSpc>
            </a:lvl1pPr>
            <a:lvl2pPr>
              <a:lnSpc>
                <a:spcPct val="100000"/>
              </a:lnSpc>
            </a:lvl2pPr>
            <a:lvl3pPr marL="1371600" indent="-384047">
              <a:lnSpc>
                <a:spcPct val="100000"/>
              </a:lnSpc>
            </a:lvl3pPr>
            <a:lvl4pPr marL="1828800" indent="-384047">
              <a:lnSpc>
                <a:spcPct val="100000"/>
              </a:lnSpc>
            </a:lvl4pPr>
            <a:lvl5pPr marL="2286000" indent="-384048">
              <a:lnSpc>
                <a:spcPct val="100000"/>
              </a:lnSpc>
            </a:lvl5pPr>
          </a:lstStyle>
          <a:p>
            <a:r>
              <a:t>Body Level One</a:t>
            </a:r>
          </a:p>
          <a:p>
            <a:pPr lvl="1"/>
            <a:r>
              <a:t>Body Level Two</a:t>
            </a:r>
          </a:p>
          <a:p>
            <a:pPr lvl="2"/>
            <a:r>
              <a:t>Body Level Three</a:t>
            </a:r>
          </a:p>
          <a:p>
            <a:pPr lvl="3"/>
            <a:r>
              <a:t>Body Level Four</a:t>
            </a:r>
          </a:p>
          <a:p>
            <a:pPr lvl="4"/>
            <a:r>
              <a:t>Body Level Five</a:t>
            </a:r>
          </a:p>
        </p:txBody>
      </p:sp>
      <p:sp>
        <p:nvSpPr>
          <p:cNvPr id="483" name="Rectangle 4"/>
          <p:cNvSpPr/>
          <p:nvPr/>
        </p:nvSpPr>
        <p:spPr>
          <a:xfrm>
            <a:off x="892969" y="5892453"/>
            <a:ext cx="4562434"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484" name="Rectangle 6"/>
          <p:cNvSpPr/>
          <p:nvPr/>
        </p:nvSpPr>
        <p:spPr>
          <a:xfrm>
            <a:off x="806862" y="495947"/>
            <a:ext cx="7715348"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485" name="Rectangle 8"/>
          <p:cNvSpPr/>
          <p:nvPr/>
        </p:nvSpPr>
        <p:spPr>
          <a:xfrm rot="16200000">
            <a:off x="-1891392" y="3194199"/>
            <a:ext cx="5579389"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pic>
        <p:nvPicPr>
          <p:cNvPr id="486" name="Picture 10" descr="Picture 10"/>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487" name="Text Placeholder 5"/>
          <p:cNvSpPr>
            <a:spLocks noGrp="1"/>
          </p:cNvSpPr>
          <p:nvPr>
            <p:ph type="body" sz="quarter" idx="21"/>
          </p:nvPr>
        </p:nvSpPr>
        <p:spPr>
          <a:xfrm>
            <a:off x="5096090" y="3077846"/>
            <a:ext cx="3426119" cy="2405064"/>
          </a:xfrm>
          <a:prstGeom prst="rect">
            <a:avLst/>
          </a:prstGeom>
        </p:spPr>
        <p:txBody>
          <a:bodyPr/>
          <a:lstStyle/>
          <a:p>
            <a:pPr>
              <a:lnSpc>
                <a:spcPct val="100000"/>
              </a:lnSpc>
            </a:pPr>
            <a:endParaRPr/>
          </a:p>
        </p:txBody>
      </p:sp>
      <p:sp>
        <p:nvSpPr>
          <p:cNvPr id="488"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Title Text Double Photo">
    <p:bg>
      <p:bgPr>
        <a:solidFill>
          <a:srgbClr val="FFFFFF"/>
        </a:solidFill>
        <a:effectLst/>
      </p:bgPr>
    </p:bg>
    <p:spTree>
      <p:nvGrpSpPr>
        <p:cNvPr id="1" name=""/>
        <p:cNvGrpSpPr/>
        <p:nvPr/>
      </p:nvGrpSpPr>
      <p:grpSpPr>
        <a:xfrm>
          <a:off x="0" y="0"/>
          <a:ext cx="0" cy="0"/>
          <a:chOff x="0" y="0"/>
          <a:chExt cx="0" cy="0"/>
        </a:xfrm>
      </p:grpSpPr>
      <p:pic>
        <p:nvPicPr>
          <p:cNvPr id="495"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496" name="Picture Placeholder 2"/>
          <p:cNvSpPr>
            <a:spLocks noGrp="1"/>
          </p:cNvSpPr>
          <p:nvPr>
            <p:ph type="pic" sz="quarter" idx="21"/>
          </p:nvPr>
        </p:nvSpPr>
        <p:spPr>
          <a:xfrm>
            <a:off x="6160575" y="3386380"/>
            <a:ext cx="3804834" cy="2502977"/>
          </a:xfrm>
          <a:prstGeom prst="rect">
            <a:avLst/>
          </a:prstGeom>
        </p:spPr>
        <p:txBody>
          <a:bodyPr lIns="91439" rIns="91439">
            <a:noAutofit/>
          </a:bodyPr>
          <a:lstStyle/>
          <a:p>
            <a:endParaRPr/>
          </a:p>
        </p:txBody>
      </p:sp>
      <p:sp>
        <p:nvSpPr>
          <p:cNvPr id="497" name="Title text and double photo"/>
          <p:cNvSpPr txBox="1">
            <a:spLocks noGrp="1"/>
          </p:cNvSpPr>
          <p:nvPr>
            <p:ph type="title" hasCustomPrompt="1"/>
          </p:nvPr>
        </p:nvSpPr>
        <p:spPr>
          <a:xfrm>
            <a:off x="1371600" y="685800"/>
            <a:ext cx="4290413" cy="1888352"/>
          </a:xfrm>
          <a:prstGeom prst="rect">
            <a:avLst/>
          </a:prstGeom>
        </p:spPr>
        <p:txBody>
          <a:bodyPr/>
          <a:lstStyle/>
          <a:p>
            <a:r>
              <a:t>Title text and double photo</a:t>
            </a:r>
          </a:p>
        </p:txBody>
      </p:sp>
      <p:sp>
        <p:nvSpPr>
          <p:cNvPr id="498" name="Body Level One…"/>
          <p:cNvSpPr txBox="1">
            <a:spLocks noGrp="1"/>
          </p:cNvSpPr>
          <p:nvPr>
            <p:ph type="body" sz="quarter" idx="1"/>
          </p:nvPr>
        </p:nvSpPr>
        <p:spPr>
          <a:xfrm>
            <a:off x="1371600" y="3386380"/>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499" name="Picture Placeholder 2"/>
          <p:cNvSpPr>
            <a:spLocks noGrp="1"/>
          </p:cNvSpPr>
          <p:nvPr>
            <p:ph type="pic" sz="quarter" idx="22"/>
          </p:nvPr>
        </p:nvSpPr>
        <p:spPr>
          <a:xfrm>
            <a:off x="6160575" y="689675"/>
            <a:ext cx="5579391" cy="2533975"/>
          </a:xfrm>
          <a:prstGeom prst="rect">
            <a:avLst/>
          </a:prstGeom>
        </p:spPr>
        <p:txBody>
          <a:bodyPr lIns="91439" rIns="91439">
            <a:noAutofit/>
          </a:bodyPr>
          <a:lstStyle/>
          <a:p>
            <a:endParaRPr/>
          </a:p>
        </p:txBody>
      </p:sp>
      <p:sp>
        <p:nvSpPr>
          <p:cNvPr id="500"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2_Title Text Double Photo Frame">
    <p:bg>
      <p:bgPr>
        <a:solidFill>
          <a:srgbClr val="FFFFFF"/>
        </a:solidFill>
        <a:effectLst/>
      </p:bgPr>
    </p:bg>
    <p:spTree>
      <p:nvGrpSpPr>
        <p:cNvPr id="1" name=""/>
        <p:cNvGrpSpPr/>
        <p:nvPr/>
      </p:nvGrpSpPr>
      <p:grpSpPr>
        <a:xfrm>
          <a:off x="0" y="0"/>
          <a:ext cx="0" cy="0"/>
          <a:chOff x="0" y="0"/>
          <a:chExt cx="0" cy="0"/>
        </a:xfrm>
      </p:grpSpPr>
      <p:pic>
        <p:nvPicPr>
          <p:cNvPr id="507"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508" name="Picture Placeholder 2"/>
          <p:cNvSpPr>
            <a:spLocks noGrp="1"/>
          </p:cNvSpPr>
          <p:nvPr>
            <p:ph type="pic" sz="quarter" idx="21"/>
          </p:nvPr>
        </p:nvSpPr>
        <p:spPr>
          <a:xfrm>
            <a:off x="6160575" y="3386380"/>
            <a:ext cx="3804834" cy="2502977"/>
          </a:xfrm>
          <a:prstGeom prst="rect">
            <a:avLst/>
          </a:prstGeom>
        </p:spPr>
        <p:txBody>
          <a:bodyPr lIns="91439" rIns="91439">
            <a:noAutofit/>
          </a:bodyPr>
          <a:lstStyle/>
          <a:p>
            <a:endParaRPr/>
          </a:p>
        </p:txBody>
      </p:sp>
      <p:sp>
        <p:nvSpPr>
          <p:cNvPr id="509" name="Title text and double photo"/>
          <p:cNvSpPr txBox="1">
            <a:spLocks noGrp="1"/>
          </p:cNvSpPr>
          <p:nvPr>
            <p:ph type="title" hasCustomPrompt="1"/>
          </p:nvPr>
        </p:nvSpPr>
        <p:spPr>
          <a:xfrm>
            <a:off x="1281293" y="1201295"/>
            <a:ext cx="3589864" cy="1888352"/>
          </a:xfrm>
          <a:prstGeom prst="rect">
            <a:avLst/>
          </a:prstGeom>
        </p:spPr>
        <p:txBody>
          <a:bodyPr/>
          <a:lstStyle/>
          <a:p>
            <a:r>
              <a:t>Title text and double photo</a:t>
            </a:r>
          </a:p>
        </p:txBody>
      </p:sp>
      <p:sp>
        <p:nvSpPr>
          <p:cNvPr id="510" name="Body Level One…"/>
          <p:cNvSpPr txBox="1">
            <a:spLocks noGrp="1"/>
          </p:cNvSpPr>
          <p:nvPr>
            <p:ph type="body" sz="quarter" idx="1"/>
          </p:nvPr>
        </p:nvSpPr>
        <p:spPr>
          <a:xfrm>
            <a:off x="1281293" y="3717790"/>
            <a:ext cx="379306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sp>
        <p:nvSpPr>
          <p:cNvPr id="511" name="Picture Placeholder 2"/>
          <p:cNvSpPr>
            <a:spLocks noGrp="1"/>
          </p:cNvSpPr>
          <p:nvPr>
            <p:ph type="pic" sz="quarter" idx="22"/>
          </p:nvPr>
        </p:nvSpPr>
        <p:spPr>
          <a:xfrm>
            <a:off x="6160575" y="689675"/>
            <a:ext cx="5579391" cy="2533975"/>
          </a:xfrm>
          <a:prstGeom prst="rect">
            <a:avLst/>
          </a:prstGeom>
        </p:spPr>
        <p:txBody>
          <a:bodyPr lIns="91439" rIns="91439">
            <a:noAutofit/>
          </a:bodyPr>
          <a:lstStyle/>
          <a:p>
            <a:endParaRPr/>
          </a:p>
        </p:txBody>
      </p:sp>
      <p:sp>
        <p:nvSpPr>
          <p:cNvPr id="512"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grpSp>
        <p:nvGrpSpPr>
          <p:cNvPr id="516" name="Group 8"/>
          <p:cNvGrpSpPr/>
          <p:nvPr/>
        </p:nvGrpSpPr>
        <p:grpSpPr>
          <a:xfrm>
            <a:off x="802902" y="662389"/>
            <a:ext cx="4563262" cy="3580078"/>
            <a:chOff x="0" y="0"/>
            <a:chExt cx="4563261" cy="3580076"/>
          </a:xfrm>
        </p:grpSpPr>
        <p:sp>
          <p:nvSpPr>
            <p:cNvPr id="513" name="Rectangle 9"/>
            <p:cNvSpPr/>
            <p:nvPr/>
          </p:nvSpPr>
          <p:spPr>
            <a:xfrm rot="16200000">
              <a:off x="-1709517" y="1709517"/>
              <a:ext cx="3580077" cy="161043"/>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4" name="Rectangle 10"/>
            <p:cNvSpPr/>
            <p:nvPr/>
          </p:nvSpPr>
          <p:spPr>
            <a:xfrm>
              <a:off x="161041" y="0"/>
              <a:ext cx="4249173" cy="161043"/>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5" name="Rectangle 11"/>
            <p:cNvSpPr/>
            <p:nvPr/>
          </p:nvSpPr>
          <p:spPr>
            <a:xfrm rot="16200000">
              <a:off x="4125709" y="276510"/>
              <a:ext cx="714063" cy="161043"/>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1_Title Text Double Photo">
    <p:bg>
      <p:bgPr>
        <a:solidFill>
          <a:srgbClr val="FFFFFF"/>
        </a:solidFill>
        <a:effectLst/>
      </p:bgPr>
    </p:bg>
    <p:spTree>
      <p:nvGrpSpPr>
        <p:cNvPr id="1" name=""/>
        <p:cNvGrpSpPr/>
        <p:nvPr/>
      </p:nvGrpSpPr>
      <p:grpSpPr>
        <a:xfrm>
          <a:off x="0" y="0"/>
          <a:ext cx="0" cy="0"/>
          <a:chOff x="0" y="0"/>
          <a:chExt cx="0" cy="0"/>
        </a:xfrm>
      </p:grpSpPr>
      <p:pic>
        <p:nvPicPr>
          <p:cNvPr id="523"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524" name="Picture Placeholder 2"/>
          <p:cNvSpPr>
            <a:spLocks noGrp="1"/>
          </p:cNvSpPr>
          <p:nvPr>
            <p:ph type="pic" sz="quarter" idx="21"/>
          </p:nvPr>
        </p:nvSpPr>
        <p:spPr>
          <a:xfrm>
            <a:off x="4161294" y="3347634"/>
            <a:ext cx="3268913" cy="2502977"/>
          </a:xfrm>
          <a:prstGeom prst="rect">
            <a:avLst/>
          </a:prstGeom>
        </p:spPr>
        <p:txBody>
          <a:bodyPr lIns="91439" rIns="91439">
            <a:noAutofit/>
          </a:bodyPr>
          <a:lstStyle/>
          <a:p>
            <a:endParaRPr/>
          </a:p>
        </p:txBody>
      </p:sp>
      <p:sp>
        <p:nvSpPr>
          <p:cNvPr id="525" name="Title text and triple photo"/>
          <p:cNvSpPr txBox="1">
            <a:spLocks noGrp="1"/>
          </p:cNvSpPr>
          <p:nvPr>
            <p:ph type="title" hasCustomPrompt="1"/>
          </p:nvPr>
        </p:nvSpPr>
        <p:spPr>
          <a:xfrm>
            <a:off x="8074615" y="679482"/>
            <a:ext cx="3448375" cy="4225731"/>
          </a:xfrm>
          <a:prstGeom prst="rect">
            <a:avLst/>
          </a:prstGeom>
        </p:spPr>
        <p:txBody>
          <a:bodyPr anchor="ctr"/>
          <a:lstStyle/>
          <a:p>
            <a:r>
              <a:t>Title text and triple photo</a:t>
            </a:r>
          </a:p>
        </p:txBody>
      </p:sp>
      <p:sp>
        <p:nvSpPr>
          <p:cNvPr id="526" name="Picture Placeholder 2"/>
          <p:cNvSpPr>
            <a:spLocks noGrp="1"/>
          </p:cNvSpPr>
          <p:nvPr>
            <p:ph type="pic" sz="quarter" idx="22"/>
          </p:nvPr>
        </p:nvSpPr>
        <p:spPr>
          <a:xfrm>
            <a:off x="699887" y="679482"/>
            <a:ext cx="3213436" cy="4055250"/>
          </a:xfrm>
          <a:prstGeom prst="rect">
            <a:avLst/>
          </a:prstGeom>
        </p:spPr>
        <p:txBody>
          <a:bodyPr lIns="91439" rIns="91439">
            <a:noAutofit/>
          </a:bodyPr>
          <a:lstStyle/>
          <a:p>
            <a:endParaRPr/>
          </a:p>
        </p:txBody>
      </p:sp>
      <p:sp>
        <p:nvSpPr>
          <p:cNvPr id="527"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528" name="Picture Placeholder 2"/>
          <p:cNvSpPr>
            <a:spLocks noGrp="1"/>
          </p:cNvSpPr>
          <p:nvPr>
            <p:ph type="pic" sz="quarter" idx="23"/>
          </p:nvPr>
        </p:nvSpPr>
        <p:spPr>
          <a:xfrm>
            <a:off x="4161294" y="679482"/>
            <a:ext cx="3277892" cy="2502977"/>
          </a:xfrm>
          <a:prstGeom prst="rect">
            <a:avLst/>
          </a:prstGeom>
        </p:spPr>
        <p:txBody>
          <a:bodyPr lIns="91439" rIns="91439">
            <a:noAutofit/>
          </a:bodyPr>
          <a:lstStyle/>
          <a:p>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2_Title Text Double Photo-Frame">
    <p:bg>
      <p:bgPr>
        <a:solidFill>
          <a:srgbClr val="FFFFFF"/>
        </a:solidFill>
        <a:effectLst/>
      </p:bgPr>
    </p:bg>
    <p:spTree>
      <p:nvGrpSpPr>
        <p:cNvPr id="1" name=""/>
        <p:cNvGrpSpPr/>
        <p:nvPr/>
      </p:nvGrpSpPr>
      <p:grpSpPr>
        <a:xfrm>
          <a:off x="0" y="0"/>
          <a:ext cx="0" cy="0"/>
          <a:chOff x="0" y="0"/>
          <a:chExt cx="0" cy="0"/>
        </a:xfrm>
      </p:grpSpPr>
      <p:pic>
        <p:nvPicPr>
          <p:cNvPr id="535"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536" name="Picture Placeholder 2"/>
          <p:cNvSpPr>
            <a:spLocks noGrp="1"/>
          </p:cNvSpPr>
          <p:nvPr>
            <p:ph type="pic" sz="quarter" idx="21"/>
          </p:nvPr>
        </p:nvSpPr>
        <p:spPr>
          <a:xfrm>
            <a:off x="4161294" y="3347634"/>
            <a:ext cx="3268913" cy="2502977"/>
          </a:xfrm>
          <a:prstGeom prst="rect">
            <a:avLst/>
          </a:prstGeom>
        </p:spPr>
        <p:txBody>
          <a:bodyPr lIns="91439" rIns="91439">
            <a:noAutofit/>
          </a:bodyPr>
          <a:lstStyle/>
          <a:p>
            <a:endParaRPr/>
          </a:p>
        </p:txBody>
      </p:sp>
      <p:sp>
        <p:nvSpPr>
          <p:cNvPr id="537" name="Title text and triple photo"/>
          <p:cNvSpPr txBox="1">
            <a:spLocks noGrp="1"/>
          </p:cNvSpPr>
          <p:nvPr>
            <p:ph type="title" hasCustomPrompt="1"/>
          </p:nvPr>
        </p:nvSpPr>
        <p:spPr>
          <a:xfrm>
            <a:off x="8138407" y="928577"/>
            <a:ext cx="3448375" cy="3082534"/>
          </a:xfrm>
          <a:prstGeom prst="rect">
            <a:avLst/>
          </a:prstGeom>
        </p:spPr>
        <p:txBody>
          <a:bodyPr anchor="b"/>
          <a:lstStyle/>
          <a:p>
            <a:r>
              <a:t>Title text and triple photo</a:t>
            </a:r>
          </a:p>
        </p:txBody>
      </p:sp>
      <p:sp>
        <p:nvSpPr>
          <p:cNvPr id="538" name="Picture Placeholder 2"/>
          <p:cNvSpPr>
            <a:spLocks noGrp="1"/>
          </p:cNvSpPr>
          <p:nvPr>
            <p:ph type="pic" sz="quarter" idx="22"/>
          </p:nvPr>
        </p:nvSpPr>
        <p:spPr>
          <a:xfrm>
            <a:off x="699887" y="679482"/>
            <a:ext cx="3213436" cy="4055250"/>
          </a:xfrm>
          <a:prstGeom prst="rect">
            <a:avLst/>
          </a:prstGeom>
        </p:spPr>
        <p:txBody>
          <a:bodyPr lIns="91439" rIns="91439">
            <a:noAutofit/>
          </a:bodyPr>
          <a:lstStyle/>
          <a:p>
            <a:endParaRPr/>
          </a:p>
        </p:txBody>
      </p:sp>
      <p:sp>
        <p:nvSpPr>
          <p:cNvPr id="539"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
        <p:nvSpPr>
          <p:cNvPr id="540" name="Picture Placeholder 2"/>
          <p:cNvSpPr>
            <a:spLocks noGrp="1"/>
          </p:cNvSpPr>
          <p:nvPr>
            <p:ph type="pic" sz="quarter" idx="23"/>
          </p:nvPr>
        </p:nvSpPr>
        <p:spPr>
          <a:xfrm>
            <a:off x="4161294" y="679482"/>
            <a:ext cx="3277892" cy="2502977"/>
          </a:xfrm>
          <a:prstGeom prst="rect">
            <a:avLst/>
          </a:prstGeom>
        </p:spPr>
        <p:txBody>
          <a:bodyPr lIns="91439" rIns="91439">
            <a:noAutofit/>
          </a:bodyPr>
          <a:lstStyle/>
          <a:p>
            <a:endParaRPr/>
          </a:p>
        </p:txBody>
      </p:sp>
      <p:sp>
        <p:nvSpPr>
          <p:cNvPr id="541" name="Rectangle 9"/>
          <p:cNvSpPr/>
          <p:nvPr/>
        </p:nvSpPr>
        <p:spPr>
          <a:xfrm>
            <a:off x="7815864" y="4222265"/>
            <a:ext cx="2521316" cy="161043"/>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542" name="Rectangle 10"/>
          <p:cNvSpPr/>
          <p:nvPr/>
        </p:nvSpPr>
        <p:spPr>
          <a:xfrm rot="16200000">
            <a:off x="6106347" y="2380281"/>
            <a:ext cx="3580077" cy="161043"/>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543" name="Rectangle 11"/>
          <p:cNvSpPr/>
          <p:nvPr/>
        </p:nvSpPr>
        <p:spPr>
          <a:xfrm>
            <a:off x="7815864" y="661957"/>
            <a:ext cx="1032628" cy="161043"/>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1_Picture with Caption">
    <p:bg>
      <p:bgPr>
        <a:solidFill>
          <a:srgbClr val="FFFFFF"/>
        </a:solidFill>
        <a:effectLst/>
      </p:bgPr>
    </p:bg>
    <p:spTree>
      <p:nvGrpSpPr>
        <p:cNvPr id="1" name=""/>
        <p:cNvGrpSpPr/>
        <p:nvPr/>
      </p:nvGrpSpPr>
      <p:grpSpPr>
        <a:xfrm>
          <a:off x="0" y="0"/>
          <a:ext cx="0" cy="0"/>
          <a:chOff x="0" y="0"/>
          <a:chExt cx="0" cy="0"/>
        </a:xfrm>
      </p:grpSpPr>
      <p:sp>
        <p:nvSpPr>
          <p:cNvPr id="550" name="Picture Placeholder 2"/>
          <p:cNvSpPr>
            <a:spLocks noGrp="1"/>
          </p:cNvSpPr>
          <p:nvPr>
            <p:ph type="pic" idx="21"/>
          </p:nvPr>
        </p:nvSpPr>
        <p:spPr>
          <a:xfrm>
            <a:off x="4971570" y="0"/>
            <a:ext cx="7220430" cy="6858000"/>
          </a:xfrm>
          <a:prstGeom prst="rect">
            <a:avLst/>
          </a:prstGeom>
        </p:spPr>
        <p:txBody>
          <a:bodyPr lIns="91439" rIns="91439">
            <a:noAutofit/>
          </a:bodyPr>
          <a:lstStyle/>
          <a:p>
            <a:endParaRPr/>
          </a:p>
        </p:txBody>
      </p:sp>
      <p:sp>
        <p:nvSpPr>
          <p:cNvPr id="551" name="Background ShapeRectangle 7"/>
          <p:cNvSpPr/>
          <p:nvPr/>
        </p:nvSpPr>
        <p:spPr>
          <a:xfrm>
            <a:off x="-1" y="375"/>
            <a:ext cx="4971572" cy="6857626"/>
          </a:xfrm>
          <a:prstGeom prst="rect">
            <a:avLst/>
          </a:prstGeom>
          <a:solidFill>
            <a:schemeClr val="accent1"/>
          </a:solidFill>
          <a:ln w="12700">
            <a:miter lim="400000"/>
          </a:ln>
        </p:spPr>
        <p:txBody>
          <a:bodyPr lIns="45719" rIns="45719"/>
          <a:lstStyle/>
          <a:p>
            <a:endParaRPr/>
          </a:p>
        </p:txBody>
      </p:sp>
      <p:sp>
        <p:nvSpPr>
          <p:cNvPr id="552" name="Click to Edit"/>
          <p:cNvSpPr txBox="1">
            <a:spLocks noGrp="1"/>
          </p:cNvSpPr>
          <p:nvPr>
            <p:ph type="title" hasCustomPrompt="1"/>
          </p:nvPr>
        </p:nvSpPr>
        <p:spPr>
          <a:xfrm>
            <a:off x="1192624" y="1252496"/>
            <a:ext cx="3279484" cy="1675713"/>
          </a:xfrm>
          <a:prstGeom prst="rect">
            <a:avLst/>
          </a:prstGeom>
        </p:spPr>
        <p:txBody>
          <a:bodyPr/>
          <a:lstStyle>
            <a:lvl1pPr>
              <a:lnSpc>
                <a:spcPct val="84000"/>
              </a:lnSpc>
              <a:defRPr sz="4800">
                <a:solidFill>
                  <a:srgbClr val="FFFFFF"/>
                </a:solidFill>
              </a:defRPr>
            </a:lvl1pPr>
          </a:lstStyle>
          <a:p>
            <a:r>
              <a:t>Click to Edit</a:t>
            </a:r>
          </a:p>
        </p:txBody>
      </p:sp>
      <p:sp>
        <p:nvSpPr>
          <p:cNvPr id="553" name="Body Level One…"/>
          <p:cNvSpPr txBox="1">
            <a:spLocks noGrp="1"/>
          </p:cNvSpPr>
          <p:nvPr>
            <p:ph type="body" sz="quarter" idx="1" hasCustomPrompt="1"/>
          </p:nvPr>
        </p:nvSpPr>
        <p:spPr>
          <a:xfrm>
            <a:off x="1192624" y="2940492"/>
            <a:ext cx="3279484" cy="2453701"/>
          </a:xfrm>
          <a:prstGeom prst="rect">
            <a:avLst/>
          </a:prstGeom>
        </p:spPr>
        <p:txBody>
          <a:bodyPr anchor="b"/>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Nunc accumsan placerat vehicula. Praesent tempus quam eget augue dictum, a tincidunt diam vestibulum. Ut scelerisque, est vitae efficitur tincidunt, justo tortor condimentum quam.</a:t>
            </a:r>
          </a:p>
          <a:p>
            <a:pPr lvl="1"/>
            <a:endParaRPr/>
          </a:p>
          <a:p>
            <a:pPr lvl="2"/>
            <a:endParaRPr/>
          </a:p>
          <a:p>
            <a:pPr lvl="3"/>
            <a:endParaRPr/>
          </a:p>
          <a:p>
            <a:pPr lvl="4"/>
            <a:endParaRPr/>
          </a:p>
        </p:txBody>
      </p:sp>
      <p:pic>
        <p:nvPicPr>
          <p:cNvPr id="554" name="Picture 10" descr="Picture 10"/>
          <p:cNvPicPr>
            <a:picLocks noChangeAspect="1"/>
          </p:cNvPicPr>
          <p:nvPr/>
        </p:nvPicPr>
        <p:blipFill>
          <a:blip r:embed="rId2"/>
          <a:stretch>
            <a:fillRect/>
          </a:stretch>
        </p:blipFill>
        <p:spPr>
          <a:xfrm>
            <a:off x="10673625" y="6384707"/>
            <a:ext cx="940526" cy="263807"/>
          </a:xfrm>
          <a:prstGeom prst="rect">
            <a:avLst/>
          </a:prstGeom>
          <a:ln w="12700">
            <a:miter lim="400000"/>
          </a:ln>
        </p:spPr>
      </p:pic>
      <p:grpSp>
        <p:nvGrpSpPr>
          <p:cNvPr id="558" name="Group 4"/>
          <p:cNvGrpSpPr/>
          <p:nvPr/>
        </p:nvGrpSpPr>
        <p:grpSpPr>
          <a:xfrm>
            <a:off x="510061" y="527449"/>
            <a:ext cx="3962046" cy="5574099"/>
            <a:chOff x="0" y="0"/>
            <a:chExt cx="3962044" cy="5574098"/>
          </a:xfrm>
        </p:grpSpPr>
        <p:sp>
          <p:nvSpPr>
            <p:cNvPr id="555" name="Rectangle 5"/>
            <p:cNvSpPr/>
            <p:nvPr/>
          </p:nvSpPr>
          <p:spPr>
            <a:xfrm flipH="1">
              <a:off x="0" y="0"/>
              <a:ext cx="3962045"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56" name="Rectangle 6"/>
            <p:cNvSpPr/>
            <p:nvPr/>
          </p:nvSpPr>
          <p:spPr>
            <a:xfrm rot="16200000" flipH="1">
              <a:off x="-2695604" y="2695609"/>
              <a:ext cx="5574098"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57" name="Rectangle 8"/>
            <p:cNvSpPr/>
            <p:nvPr/>
          </p:nvSpPr>
          <p:spPr>
            <a:xfrm flipH="1">
              <a:off x="3" y="5391218"/>
              <a:ext cx="1895039"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559"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Final Slide">
    <p:bg>
      <p:bgPr>
        <a:solidFill>
          <a:srgbClr val="FFFFFF"/>
        </a:solidFill>
        <a:effectLst/>
      </p:bgPr>
    </p:bg>
    <p:spTree>
      <p:nvGrpSpPr>
        <p:cNvPr id="1" name=""/>
        <p:cNvGrpSpPr/>
        <p:nvPr/>
      </p:nvGrpSpPr>
      <p:grpSpPr>
        <a:xfrm>
          <a:off x="0" y="0"/>
          <a:ext cx="0" cy="0"/>
          <a:chOff x="0" y="0"/>
          <a:chExt cx="0" cy="0"/>
        </a:xfrm>
      </p:grpSpPr>
      <p:sp>
        <p:nvSpPr>
          <p:cNvPr id="566" name="Background ShapeRectangle 7"/>
          <p:cNvSpPr/>
          <p:nvPr/>
        </p:nvSpPr>
        <p:spPr>
          <a:xfrm>
            <a:off x="-1" y="375"/>
            <a:ext cx="12199686" cy="6857626"/>
          </a:xfrm>
          <a:prstGeom prst="rect">
            <a:avLst/>
          </a:prstGeom>
          <a:solidFill>
            <a:schemeClr val="accent1"/>
          </a:solidFill>
          <a:ln w="12700">
            <a:miter lim="400000"/>
          </a:ln>
        </p:spPr>
        <p:txBody>
          <a:bodyPr lIns="45719" rIns="45719"/>
          <a:lstStyle/>
          <a:p>
            <a:endParaRPr/>
          </a:p>
        </p:txBody>
      </p:sp>
      <p:sp>
        <p:nvSpPr>
          <p:cNvPr id="567" name="Thank you"/>
          <p:cNvSpPr txBox="1">
            <a:spLocks noGrp="1"/>
          </p:cNvSpPr>
          <p:nvPr>
            <p:ph type="title" hasCustomPrompt="1"/>
          </p:nvPr>
        </p:nvSpPr>
        <p:spPr>
          <a:xfrm>
            <a:off x="1717208" y="2491631"/>
            <a:ext cx="4148901" cy="1865808"/>
          </a:xfrm>
          <a:prstGeom prst="rect">
            <a:avLst/>
          </a:prstGeom>
        </p:spPr>
        <p:txBody>
          <a:bodyPr/>
          <a:lstStyle>
            <a:lvl1pPr>
              <a:lnSpc>
                <a:spcPct val="84000"/>
              </a:lnSpc>
              <a:defRPr sz="6000">
                <a:solidFill>
                  <a:srgbClr val="FFFFFF"/>
                </a:solidFill>
              </a:defRPr>
            </a:lvl1pPr>
          </a:lstStyle>
          <a:p>
            <a:r>
              <a:t>Thank you</a:t>
            </a:r>
          </a:p>
        </p:txBody>
      </p:sp>
      <p:sp>
        <p:nvSpPr>
          <p:cNvPr id="568" name="Body Level One…"/>
          <p:cNvSpPr txBox="1">
            <a:spLocks noGrp="1"/>
          </p:cNvSpPr>
          <p:nvPr>
            <p:ph type="body" sz="quarter" idx="1" hasCustomPrompt="1"/>
          </p:nvPr>
        </p:nvSpPr>
        <p:spPr>
          <a:xfrm>
            <a:off x="1763312" y="4561052"/>
            <a:ext cx="4017557" cy="811036"/>
          </a:xfrm>
          <a:prstGeom prst="rect">
            <a:avLst/>
          </a:prstGeom>
        </p:spPr>
        <p:txBody>
          <a:bodyPr anchor="b"/>
          <a:lstStyle>
            <a:lvl1pPr marL="0" indent="0">
              <a:lnSpc>
                <a:spcPct val="113000"/>
              </a:lnSpc>
              <a:spcBef>
                <a:spcPts val="1500"/>
              </a:spcBef>
              <a:buSzTx/>
              <a:buFontTx/>
              <a:buNone/>
              <a:defRPr sz="1600">
                <a:solidFill>
                  <a:srgbClr val="FFFFFF"/>
                </a:solidFill>
              </a:defRPr>
            </a:lvl1pPr>
            <a:lvl2pPr marL="0" indent="457200">
              <a:lnSpc>
                <a:spcPct val="113000"/>
              </a:lnSpc>
              <a:spcBef>
                <a:spcPts val="1500"/>
              </a:spcBef>
              <a:buSzTx/>
              <a:buFontTx/>
              <a:buNone/>
              <a:defRPr sz="1600">
                <a:solidFill>
                  <a:srgbClr val="FFFFFF"/>
                </a:solidFill>
              </a:defRPr>
            </a:lvl2pPr>
            <a:lvl3pPr marL="0" indent="914400">
              <a:lnSpc>
                <a:spcPct val="113000"/>
              </a:lnSpc>
              <a:spcBef>
                <a:spcPts val="1500"/>
              </a:spcBef>
              <a:buSzTx/>
              <a:buFontTx/>
              <a:buNone/>
              <a:defRPr sz="1600">
                <a:solidFill>
                  <a:srgbClr val="FFFFFF"/>
                </a:solidFill>
              </a:defRPr>
            </a:lvl3pPr>
            <a:lvl4pPr marL="0" indent="1371600">
              <a:lnSpc>
                <a:spcPct val="113000"/>
              </a:lnSpc>
              <a:spcBef>
                <a:spcPts val="1500"/>
              </a:spcBef>
              <a:buSzTx/>
              <a:buFontTx/>
              <a:buNone/>
              <a:defRPr sz="1600">
                <a:solidFill>
                  <a:srgbClr val="FFFFFF"/>
                </a:solidFill>
              </a:defRPr>
            </a:lvl4pPr>
            <a:lvl5pPr marL="0" indent="1828800">
              <a:lnSpc>
                <a:spcPct val="113000"/>
              </a:lnSpc>
              <a:spcBef>
                <a:spcPts val="1500"/>
              </a:spcBef>
              <a:buSzTx/>
              <a:buFontTx/>
              <a:buNone/>
              <a:defRPr sz="1600">
                <a:solidFill>
                  <a:srgbClr val="FFFFFF"/>
                </a:solidFill>
              </a:defRPr>
            </a:lvl5pPr>
          </a:lstStyle>
          <a:p>
            <a:r>
              <a:t>Your name and contact info in this area</a:t>
            </a:r>
          </a:p>
          <a:p>
            <a:pPr lvl="1"/>
            <a:endParaRPr/>
          </a:p>
          <a:p>
            <a:pPr lvl="2"/>
            <a:endParaRPr/>
          </a:p>
          <a:p>
            <a:pPr lvl="3"/>
            <a:endParaRPr/>
          </a:p>
          <a:p>
            <a:pPr lvl="4"/>
            <a:endParaRPr/>
          </a:p>
        </p:txBody>
      </p:sp>
      <p:grpSp>
        <p:nvGrpSpPr>
          <p:cNvPr id="572" name="Group 2"/>
          <p:cNvGrpSpPr/>
          <p:nvPr/>
        </p:nvGrpSpPr>
        <p:grpSpPr>
          <a:xfrm>
            <a:off x="723899" y="1511085"/>
            <a:ext cx="10729530" cy="4700495"/>
            <a:chOff x="0" y="0"/>
            <a:chExt cx="10729528" cy="4700494"/>
          </a:xfrm>
        </p:grpSpPr>
        <p:sp>
          <p:nvSpPr>
            <p:cNvPr id="569" name="Rectangle 9"/>
            <p:cNvSpPr/>
            <p:nvPr/>
          </p:nvSpPr>
          <p:spPr>
            <a:xfrm rot="10800000">
              <a:off x="90487" y="4517614"/>
              <a:ext cx="10639042"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70" name="Rectangle 10"/>
            <p:cNvSpPr/>
            <p:nvPr/>
          </p:nvSpPr>
          <p:spPr>
            <a:xfrm rot="16200000">
              <a:off x="-1814254" y="2703359"/>
              <a:ext cx="3811388"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71" name="Rectangle 13"/>
            <p:cNvSpPr/>
            <p:nvPr/>
          </p:nvSpPr>
          <p:spPr>
            <a:xfrm rot="16200000">
              <a:off x="8287841" y="2258807"/>
              <a:ext cx="4700495"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pic>
        <p:nvPicPr>
          <p:cNvPr id="573" name="Picture 14" descr="Picture 14"/>
          <p:cNvPicPr>
            <a:picLocks noChangeAspect="1"/>
          </p:cNvPicPr>
          <p:nvPr/>
        </p:nvPicPr>
        <p:blipFill>
          <a:blip r:embed="rId2"/>
          <a:stretch>
            <a:fillRect/>
          </a:stretch>
        </p:blipFill>
        <p:spPr>
          <a:xfrm>
            <a:off x="723900" y="545521"/>
            <a:ext cx="1979543" cy="558335"/>
          </a:xfrm>
          <a:prstGeom prst="rect">
            <a:avLst/>
          </a:prstGeom>
          <a:ln w="12700">
            <a:miter lim="400000"/>
          </a:ln>
        </p:spPr>
      </p:pic>
      <p:pic>
        <p:nvPicPr>
          <p:cNvPr id="574" name="Picture 18" descr="Picture 18"/>
          <p:cNvPicPr>
            <a:picLocks noChangeAspect="1"/>
          </p:cNvPicPr>
          <p:nvPr/>
        </p:nvPicPr>
        <p:blipFill>
          <a:blip r:embed="rId3"/>
          <a:stretch>
            <a:fillRect/>
          </a:stretch>
        </p:blipFill>
        <p:spPr>
          <a:xfrm>
            <a:off x="10978925" y="441624"/>
            <a:ext cx="766127" cy="766127"/>
          </a:xfrm>
          <a:prstGeom prst="rect">
            <a:avLst/>
          </a:prstGeom>
          <a:ln w="12700">
            <a:miter lim="400000"/>
          </a:ln>
        </p:spPr>
      </p:pic>
      <p:sp>
        <p:nvSpPr>
          <p:cNvPr id="575" name="Text Placeholder 3"/>
          <p:cNvSpPr>
            <a:spLocks noGrp="1"/>
          </p:cNvSpPr>
          <p:nvPr>
            <p:ph type="body" sz="quarter" idx="21" hasCustomPrompt="1"/>
          </p:nvPr>
        </p:nvSpPr>
        <p:spPr>
          <a:xfrm>
            <a:off x="6203577" y="4561052"/>
            <a:ext cx="4017556" cy="811036"/>
          </a:xfrm>
          <a:prstGeom prst="rect">
            <a:avLst/>
          </a:prstGeom>
        </p:spPr>
        <p:txBody>
          <a:bodyPr anchor="b"/>
          <a:lstStyle>
            <a:lvl1pPr marL="0" indent="0">
              <a:lnSpc>
                <a:spcPct val="113000"/>
              </a:lnSpc>
              <a:spcBef>
                <a:spcPts val="1500"/>
              </a:spcBef>
              <a:buSzTx/>
              <a:buFontTx/>
              <a:buNone/>
              <a:defRPr sz="1600">
                <a:solidFill>
                  <a:srgbClr val="FFFFFF"/>
                </a:solidFill>
              </a:defRPr>
            </a:lvl1pPr>
          </a:lstStyle>
          <a:p>
            <a:r>
              <a:t>Your name and contact info in this area</a:t>
            </a:r>
          </a:p>
        </p:txBody>
      </p:sp>
      <p:sp>
        <p:nvSpPr>
          <p:cNvPr id="576"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Title Slide">
    <p:bg>
      <p:bgPr>
        <a:solidFill>
          <a:srgbClr val="FFFFFF"/>
        </a:solidFill>
        <a:effectLst/>
      </p:bgPr>
    </p:bg>
    <p:spTree>
      <p:nvGrpSpPr>
        <p:cNvPr id="1" name=""/>
        <p:cNvGrpSpPr/>
        <p:nvPr/>
      </p:nvGrpSpPr>
      <p:grpSpPr>
        <a:xfrm>
          <a:off x="0" y="0"/>
          <a:ext cx="0" cy="0"/>
          <a:chOff x="0" y="0"/>
          <a:chExt cx="0" cy="0"/>
        </a:xfrm>
      </p:grpSpPr>
      <p:pic>
        <p:nvPicPr>
          <p:cNvPr id="583"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584"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585"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586"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1_Cover Photo">
    <p:spTree>
      <p:nvGrpSpPr>
        <p:cNvPr id="1" name=""/>
        <p:cNvGrpSpPr/>
        <p:nvPr/>
      </p:nvGrpSpPr>
      <p:grpSpPr>
        <a:xfrm>
          <a:off x="0" y="0"/>
          <a:ext cx="0" cy="0"/>
          <a:chOff x="0" y="0"/>
          <a:chExt cx="0" cy="0"/>
        </a:xfrm>
      </p:grpSpPr>
      <p:sp>
        <p:nvSpPr>
          <p:cNvPr id="57" name="Picture Placeholder 4"/>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58" name="Click to Edit the title"/>
          <p:cNvSpPr txBox="1">
            <a:spLocks noGrp="1"/>
          </p:cNvSpPr>
          <p:nvPr>
            <p:ph type="title" hasCustomPrompt="1"/>
          </p:nvPr>
        </p:nvSpPr>
        <p:spPr>
          <a:xfrm>
            <a:off x="1717208" y="1714953"/>
            <a:ext cx="7895919" cy="1865808"/>
          </a:xfrm>
          <a:prstGeom prst="rect">
            <a:avLst/>
          </a:prstGeom>
        </p:spPr>
        <p:txBody>
          <a:bodyPr anchor="b"/>
          <a:lstStyle>
            <a:lvl1pPr>
              <a:lnSpc>
                <a:spcPct val="84000"/>
              </a:lnSpc>
              <a:defRPr sz="7200">
                <a:solidFill>
                  <a:srgbClr val="FFFFFF"/>
                </a:solidFill>
              </a:defRPr>
            </a:lvl1pPr>
          </a:lstStyle>
          <a:p>
            <a:r>
              <a:t>Click to Edit the title</a:t>
            </a:r>
          </a:p>
        </p:txBody>
      </p:sp>
      <p:sp>
        <p:nvSpPr>
          <p:cNvPr id="59" name="Body Level One…"/>
          <p:cNvSpPr txBox="1">
            <a:spLocks noGrp="1"/>
          </p:cNvSpPr>
          <p:nvPr>
            <p:ph type="body" sz="quarter" idx="1" hasCustomPrompt="1"/>
          </p:nvPr>
        </p:nvSpPr>
        <p:spPr>
          <a:xfrm>
            <a:off x="1763312" y="3642273"/>
            <a:ext cx="7895919" cy="811035"/>
          </a:xfrm>
          <a:prstGeom prst="rect">
            <a:avLst/>
          </a:prstGeom>
        </p:spPr>
        <p:txBody>
          <a:bodyPr/>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Click to edit Sub Title</a:t>
            </a:r>
          </a:p>
          <a:p>
            <a:pPr lvl="1"/>
            <a:endParaRPr/>
          </a:p>
          <a:p>
            <a:pPr lvl="2"/>
            <a:endParaRPr/>
          </a:p>
          <a:p>
            <a:pPr lvl="3"/>
            <a:endParaRPr/>
          </a:p>
          <a:p>
            <a:pPr lvl="4"/>
            <a:endParaRPr/>
          </a:p>
        </p:txBody>
      </p:sp>
      <p:sp>
        <p:nvSpPr>
          <p:cNvPr id="60"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1_Org Chart">
    <p:bg>
      <p:bgPr>
        <a:solidFill>
          <a:srgbClr val="FFFFFF"/>
        </a:solidFill>
        <a:effectLst/>
      </p:bgPr>
    </p:bg>
    <p:spTree>
      <p:nvGrpSpPr>
        <p:cNvPr id="1" name=""/>
        <p:cNvGrpSpPr/>
        <p:nvPr/>
      </p:nvGrpSpPr>
      <p:grpSpPr>
        <a:xfrm>
          <a:off x="0" y="0"/>
          <a:ext cx="0" cy="0"/>
          <a:chOff x="0" y="0"/>
          <a:chExt cx="0" cy="0"/>
        </a:xfrm>
      </p:grpSpPr>
      <p:pic>
        <p:nvPicPr>
          <p:cNvPr id="593"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594" name="Body Level One…"/>
          <p:cNvSpPr txBox="1">
            <a:spLocks noGrp="1"/>
          </p:cNvSpPr>
          <p:nvPr>
            <p:ph type="body" sz="quarter" idx="1" hasCustomPrompt="1"/>
          </p:nvPr>
        </p:nvSpPr>
        <p:spPr>
          <a:xfrm>
            <a:off x="1113430" y="685800"/>
            <a:ext cx="9860164" cy="657225"/>
          </a:xfrm>
          <a:prstGeom prst="rect">
            <a:avLst/>
          </a:prstGeom>
        </p:spPr>
        <p:txBody>
          <a:bodyPr/>
          <a:lstStyle>
            <a:lvl1pPr marL="0" indent="0" algn="ctr">
              <a:buSzTx/>
              <a:buFontTx/>
              <a:buNone/>
              <a:defRPr sz="4400">
                <a:latin typeface="Arial Black"/>
                <a:ea typeface="Arial Black"/>
                <a:cs typeface="Arial Black"/>
                <a:sym typeface="Arial Black"/>
              </a:defRPr>
            </a:lvl1pPr>
            <a:lvl2pPr marL="1375257" indent="-844905" algn="ctr">
              <a:buFontTx/>
              <a:defRPr sz="4400">
                <a:latin typeface="Arial Black"/>
                <a:ea typeface="Arial Black"/>
                <a:cs typeface="Arial Black"/>
                <a:sym typeface="Arial Black"/>
              </a:defRPr>
            </a:lvl2pPr>
            <a:lvl3pPr marL="1926334" indent="-938783" algn="ctr">
              <a:buFontTx/>
              <a:defRPr sz="4400">
                <a:latin typeface="Arial Black"/>
                <a:ea typeface="Arial Black"/>
                <a:cs typeface="Arial Black"/>
                <a:sym typeface="Arial Black"/>
              </a:defRPr>
            </a:lvl3pPr>
            <a:lvl4pPr marL="2383534" indent="-938783" algn="ctr">
              <a:buFontTx/>
              <a:defRPr sz="4400">
                <a:latin typeface="Arial Black"/>
                <a:ea typeface="Arial Black"/>
                <a:cs typeface="Arial Black"/>
                <a:sym typeface="Arial Black"/>
              </a:defRPr>
            </a:lvl4pPr>
            <a:lvl5pPr marL="2958083" indent="-1056132" algn="ctr">
              <a:buFontTx/>
              <a:defRPr sz="4400">
                <a:latin typeface="Arial Black"/>
                <a:ea typeface="Arial Black"/>
                <a:cs typeface="Arial Black"/>
                <a:sym typeface="Arial Black"/>
              </a:defRPr>
            </a:lvl5pPr>
          </a:lstStyle>
          <a:p>
            <a:r>
              <a:t>SAMPLE ORG CHART</a:t>
            </a:r>
          </a:p>
          <a:p>
            <a:pPr lvl="1"/>
            <a:endParaRPr/>
          </a:p>
          <a:p>
            <a:pPr lvl="2"/>
            <a:endParaRPr/>
          </a:p>
          <a:p>
            <a:pPr lvl="3"/>
            <a:endParaRPr/>
          </a:p>
          <a:p>
            <a:pPr lvl="4"/>
            <a:endParaRPr/>
          </a:p>
        </p:txBody>
      </p:sp>
      <p:sp>
        <p:nvSpPr>
          <p:cNvPr id="595"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3_Simple Content with Photo">
    <p:bg>
      <p:bgPr>
        <a:solidFill>
          <a:srgbClr val="FFFFFF"/>
        </a:solidFill>
        <a:effectLst/>
      </p:bgPr>
    </p:bg>
    <p:spTree>
      <p:nvGrpSpPr>
        <p:cNvPr id="1" name=""/>
        <p:cNvGrpSpPr/>
        <p:nvPr/>
      </p:nvGrpSpPr>
      <p:grpSpPr>
        <a:xfrm>
          <a:off x="0" y="0"/>
          <a:ext cx="0" cy="0"/>
          <a:chOff x="0" y="0"/>
          <a:chExt cx="0" cy="0"/>
        </a:xfrm>
      </p:grpSpPr>
      <p:sp>
        <p:nvSpPr>
          <p:cNvPr id="602" name="Picture Placeholder 2"/>
          <p:cNvSpPr>
            <a:spLocks noGrp="1"/>
          </p:cNvSpPr>
          <p:nvPr>
            <p:ph type="pic" sz="half" idx="21"/>
          </p:nvPr>
        </p:nvSpPr>
        <p:spPr>
          <a:xfrm>
            <a:off x="388535" y="495947"/>
            <a:ext cx="5191932" cy="5579389"/>
          </a:xfrm>
          <a:prstGeom prst="rect">
            <a:avLst/>
          </a:prstGeom>
        </p:spPr>
        <p:txBody>
          <a:bodyPr lIns="91439" rIns="91439">
            <a:noAutofit/>
          </a:bodyPr>
          <a:lstStyle/>
          <a:p>
            <a:endParaRPr/>
          </a:p>
        </p:txBody>
      </p:sp>
      <p:sp>
        <p:nvSpPr>
          <p:cNvPr id="603" name="Title Text"/>
          <p:cNvSpPr txBox="1">
            <a:spLocks noGrp="1"/>
          </p:cNvSpPr>
          <p:nvPr>
            <p:ph type="title"/>
          </p:nvPr>
        </p:nvSpPr>
        <p:spPr>
          <a:xfrm>
            <a:off x="6642100" y="1189495"/>
            <a:ext cx="4083804" cy="1888352"/>
          </a:xfrm>
          <a:prstGeom prst="rect">
            <a:avLst/>
          </a:prstGeom>
        </p:spPr>
        <p:txBody>
          <a:bodyPr/>
          <a:lstStyle/>
          <a:p>
            <a:r>
              <a:t>Title Text</a:t>
            </a:r>
          </a:p>
        </p:txBody>
      </p:sp>
      <p:sp>
        <p:nvSpPr>
          <p:cNvPr id="604" name="Body Level One…"/>
          <p:cNvSpPr txBox="1">
            <a:spLocks noGrp="1"/>
          </p:cNvSpPr>
          <p:nvPr>
            <p:ph type="body" sz="quarter" idx="1"/>
          </p:nvPr>
        </p:nvSpPr>
        <p:spPr>
          <a:xfrm>
            <a:off x="6642100" y="3077846"/>
            <a:ext cx="4083804" cy="2405064"/>
          </a:xfrm>
          <a:prstGeom prst="rect">
            <a:avLst/>
          </a:prstGeom>
        </p:spPr>
        <p:txBody>
          <a:bodyPr/>
          <a:lstStyle>
            <a:lvl3pPr marL="1371600" indent="-384047"/>
            <a:lvl4pPr marL="1828800" indent="-384047"/>
            <a:lvl5pPr marL="2286000" indent="-384048"/>
          </a:lstStyle>
          <a:p>
            <a:r>
              <a:t>Body Level One</a:t>
            </a:r>
          </a:p>
          <a:p>
            <a:pPr lvl="1"/>
            <a:r>
              <a:t>Body Level Two</a:t>
            </a:r>
          </a:p>
          <a:p>
            <a:pPr lvl="2"/>
            <a:r>
              <a:t>Body Level Three</a:t>
            </a:r>
          </a:p>
          <a:p>
            <a:pPr lvl="3"/>
            <a:r>
              <a:t>Body Level Four</a:t>
            </a:r>
          </a:p>
          <a:p>
            <a:pPr lvl="4"/>
            <a:r>
              <a:t>Body Level Five</a:t>
            </a:r>
          </a:p>
        </p:txBody>
      </p:sp>
      <p:pic>
        <p:nvPicPr>
          <p:cNvPr id="605" name="Picture 10" descr="Picture 10"/>
          <p:cNvPicPr>
            <a:picLocks noChangeAspect="1"/>
          </p:cNvPicPr>
          <p:nvPr/>
        </p:nvPicPr>
        <p:blipFill>
          <a:blip r:embed="rId2"/>
          <a:stretch>
            <a:fillRect/>
          </a:stretch>
        </p:blipFill>
        <p:spPr>
          <a:xfrm>
            <a:off x="10673625" y="6384707"/>
            <a:ext cx="940526" cy="263807"/>
          </a:xfrm>
          <a:prstGeom prst="rect">
            <a:avLst/>
          </a:prstGeom>
          <a:ln w="12700">
            <a:miter lim="400000"/>
          </a:ln>
        </p:spPr>
      </p:pic>
      <p:grpSp>
        <p:nvGrpSpPr>
          <p:cNvPr id="609" name="Group 2"/>
          <p:cNvGrpSpPr/>
          <p:nvPr/>
        </p:nvGrpSpPr>
        <p:grpSpPr>
          <a:xfrm>
            <a:off x="6275069" y="559465"/>
            <a:ext cx="5322101" cy="5542081"/>
            <a:chOff x="0" y="0"/>
            <a:chExt cx="5322099" cy="5542080"/>
          </a:xfrm>
        </p:grpSpPr>
        <p:sp>
          <p:nvSpPr>
            <p:cNvPr id="606" name="Rectangle 3"/>
            <p:cNvSpPr/>
            <p:nvPr/>
          </p:nvSpPr>
          <p:spPr>
            <a:xfrm>
              <a:off x="-1" y="-1"/>
              <a:ext cx="5322101"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07" name="Rectangle 9"/>
            <p:cNvSpPr/>
            <p:nvPr/>
          </p:nvSpPr>
          <p:spPr>
            <a:xfrm rot="5400000">
              <a:off x="2459620" y="2679600"/>
              <a:ext cx="554207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08" name="Rectangle 11"/>
            <p:cNvSpPr/>
            <p:nvPr/>
          </p:nvSpPr>
          <p:spPr>
            <a:xfrm>
              <a:off x="3627120" y="5359200"/>
              <a:ext cx="1694980"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610"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2_Cover Photo_REPLICA">
    <p:spTree>
      <p:nvGrpSpPr>
        <p:cNvPr id="1" name=""/>
        <p:cNvGrpSpPr/>
        <p:nvPr/>
      </p:nvGrpSpPr>
      <p:grpSpPr>
        <a:xfrm>
          <a:off x="0" y="0"/>
          <a:ext cx="0" cy="0"/>
          <a:chOff x="0" y="0"/>
          <a:chExt cx="0" cy="0"/>
        </a:xfrm>
      </p:grpSpPr>
      <p:sp>
        <p:nvSpPr>
          <p:cNvPr id="67" name="Picture Placeholder 4"/>
          <p:cNvSpPr>
            <a:spLocks noGrp="1"/>
          </p:cNvSpPr>
          <p:nvPr>
            <p:ph type="pic" idx="21"/>
          </p:nvPr>
        </p:nvSpPr>
        <p:spPr>
          <a:xfrm>
            <a:off x="0" y="0"/>
            <a:ext cx="12192000" cy="6858000"/>
          </a:xfrm>
          <a:prstGeom prst="rect">
            <a:avLst/>
          </a:prstGeom>
        </p:spPr>
        <p:txBody>
          <a:bodyPr lIns="91439" rIns="91439">
            <a:noAutofit/>
          </a:bodyPr>
          <a:lstStyle/>
          <a:p>
            <a:endParaRPr/>
          </a:p>
        </p:txBody>
      </p:sp>
      <p:sp>
        <p:nvSpPr>
          <p:cNvPr id="68" name="Click To Edit The Title"/>
          <p:cNvSpPr txBox="1">
            <a:spLocks noGrp="1"/>
          </p:cNvSpPr>
          <p:nvPr>
            <p:ph type="title" hasCustomPrompt="1"/>
          </p:nvPr>
        </p:nvSpPr>
        <p:spPr>
          <a:xfrm>
            <a:off x="1717208" y="1714953"/>
            <a:ext cx="7895919" cy="1865808"/>
          </a:xfrm>
          <a:prstGeom prst="rect">
            <a:avLst/>
          </a:prstGeom>
        </p:spPr>
        <p:txBody>
          <a:bodyPr anchor="b"/>
          <a:lstStyle>
            <a:lvl1pPr>
              <a:lnSpc>
                <a:spcPct val="84000"/>
              </a:lnSpc>
              <a:defRPr sz="7200" b="1" cap="none">
                <a:solidFill>
                  <a:srgbClr val="FFFFFF"/>
                </a:solidFill>
                <a:latin typeface="+mn-lt"/>
                <a:ea typeface="+mn-ea"/>
                <a:cs typeface="+mn-cs"/>
                <a:sym typeface="Arial"/>
              </a:defRPr>
            </a:lvl1pPr>
          </a:lstStyle>
          <a:p>
            <a:r>
              <a:t>Click To Edit The Title</a:t>
            </a:r>
          </a:p>
        </p:txBody>
      </p:sp>
      <p:sp>
        <p:nvSpPr>
          <p:cNvPr id="69" name="Body Level One…"/>
          <p:cNvSpPr txBox="1">
            <a:spLocks noGrp="1"/>
          </p:cNvSpPr>
          <p:nvPr>
            <p:ph type="body" sz="quarter" idx="1" hasCustomPrompt="1"/>
          </p:nvPr>
        </p:nvSpPr>
        <p:spPr>
          <a:xfrm>
            <a:off x="1763312" y="3642273"/>
            <a:ext cx="7895919" cy="811035"/>
          </a:xfrm>
          <a:prstGeom prst="rect">
            <a:avLst/>
          </a:prstGeom>
        </p:spPr>
        <p:txBody>
          <a:bodyPr/>
          <a:lstStyle>
            <a:lvl1pPr marL="0" indent="0">
              <a:lnSpc>
                <a:spcPct val="113000"/>
              </a:lnSpc>
              <a:spcBef>
                <a:spcPts val="1500"/>
              </a:spcBef>
              <a:buSzTx/>
              <a:buFontTx/>
              <a:buNone/>
              <a:defRPr>
                <a:solidFill>
                  <a:srgbClr val="FFFFFF"/>
                </a:solidFill>
              </a:defRPr>
            </a:lvl1pPr>
            <a:lvl2pPr marL="0" indent="457200">
              <a:lnSpc>
                <a:spcPct val="113000"/>
              </a:lnSpc>
              <a:spcBef>
                <a:spcPts val="1500"/>
              </a:spcBef>
              <a:buSzTx/>
              <a:buFontTx/>
              <a:buNone/>
              <a:defRPr>
                <a:solidFill>
                  <a:srgbClr val="FFFFFF"/>
                </a:solidFill>
              </a:defRPr>
            </a:lvl2pPr>
            <a:lvl3pPr marL="0" indent="914400">
              <a:lnSpc>
                <a:spcPct val="113000"/>
              </a:lnSpc>
              <a:spcBef>
                <a:spcPts val="1500"/>
              </a:spcBef>
              <a:buSzTx/>
              <a:buFontTx/>
              <a:buNone/>
              <a:defRPr>
                <a:solidFill>
                  <a:srgbClr val="FFFFFF"/>
                </a:solidFill>
              </a:defRPr>
            </a:lvl3pPr>
            <a:lvl4pPr marL="0" indent="1371600">
              <a:lnSpc>
                <a:spcPct val="113000"/>
              </a:lnSpc>
              <a:spcBef>
                <a:spcPts val="1500"/>
              </a:spcBef>
              <a:buSzTx/>
              <a:buFontTx/>
              <a:buNone/>
              <a:defRPr>
                <a:solidFill>
                  <a:srgbClr val="FFFFFF"/>
                </a:solidFill>
              </a:defRPr>
            </a:lvl4pPr>
            <a:lvl5pPr marL="0" indent="1828800">
              <a:lnSpc>
                <a:spcPct val="113000"/>
              </a:lnSpc>
              <a:spcBef>
                <a:spcPts val="1500"/>
              </a:spcBef>
              <a:buSzTx/>
              <a:buFontTx/>
              <a:buNone/>
              <a:defRPr>
                <a:solidFill>
                  <a:srgbClr val="FFFFFF"/>
                </a:solidFill>
              </a:defRPr>
            </a:lvl5pPr>
          </a:lstStyle>
          <a:p>
            <a:r>
              <a:t>Click to edit Sub Title</a:t>
            </a:r>
          </a:p>
          <a:p>
            <a:pPr lvl="1"/>
            <a:endParaRPr/>
          </a:p>
          <a:p>
            <a:pPr lvl="2"/>
            <a:endParaRPr/>
          </a:p>
          <a:p>
            <a:pPr lvl="3"/>
            <a:endParaRPr/>
          </a:p>
          <a:p>
            <a:pPr lvl="4"/>
            <a:endParaRPr/>
          </a:p>
        </p:txBody>
      </p:sp>
      <p:sp>
        <p:nvSpPr>
          <p:cNvPr id="70"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ver With Photo">
    <p:bg>
      <p:bgPr>
        <a:solidFill>
          <a:srgbClr val="FFFFFF"/>
        </a:solidFill>
        <a:effectLst/>
      </p:bgPr>
    </p:bg>
    <p:spTree>
      <p:nvGrpSpPr>
        <p:cNvPr id="1" name=""/>
        <p:cNvGrpSpPr/>
        <p:nvPr/>
      </p:nvGrpSpPr>
      <p:grpSpPr>
        <a:xfrm>
          <a:off x="0" y="0"/>
          <a:ext cx="0" cy="0"/>
          <a:chOff x="0" y="0"/>
          <a:chExt cx="0" cy="0"/>
        </a:xfrm>
      </p:grpSpPr>
      <p:sp>
        <p:nvSpPr>
          <p:cNvPr id="77" name="Picture Placeholder 2"/>
          <p:cNvSpPr>
            <a:spLocks noGrp="1"/>
          </p:cNvSpPr>
          <p:nvPr>
            <p:ph type="pic" idx="21"/>
          </p:nvPr>
        </p:nvSpPr>
        <p:spPr>
          <a:xfrm>
            <a:off x="6669740" y="0"/>
            <a:ext cx="5522260" cy="6858000"/>
          </a:xfrm>
          <a:prstGeom prst="rect">
            <a:avLst/>
          </a:prstGeom>
        </p:spPr>
        <p:txBody>
          <a:bodyPr lIns="91439" rIns="91439">
            <a:noAutofit/>
          </a:bodyPr>
          <a:lstStyle/>
          <a:p>
            <a:endParaRPr/>
          </a:p>
        </p:txBody>
      </p:sp>
      <p:sp>
        <p:nvSpPr>
          <p:cNvPr id="78" name="Click to Edit the title"/>
          <p:cNvSpPr txBox="1">
            <a:spLocks noGrp="1"/>
          </p:cNvSpPr>
          <p:nvPr>
            <p:ph type="title" hasCustomPrompt="1"/>
          </p:nvPr>
        </p:nvSpPr>
        <p:spPr>
          <a:xfrm>
            <a:off x="1323092" y="1382347"/>
            <a:ext cx="4883377" cy="2325817"/>
          </a:xfrm>
          <a:prstGeom prst="rect">
            <a:avLst/>
          </a:prstGeom>
        </p:spPr>
        <p:txBody>
          <a:bodyPr/>
          <a:lstStyle>
            <a:lvl1pPr>
              <a:lnSpc>
                <a:spcPct val="84000"/>
              </a:lnSpc>
              <a:defRPr sz="6000">
                <a:solidFill>
                  <a:srgbClr val="000000"/>
                </a:solidFill>
              </a:defRPr>
            </a:lvl1pPr>
          </a:lstStyle>
          <a:p>
            <a:r>
              <a:t>Click to Edit the title</a:t>
            </a:r>
          </a:p>
        </p:txBody>
      </p:sp>
      <p:sp>
        <p:nvSpPr>
          <p:cNvPr id="79" name="Body Level One…"/>
          <p:cNvSpPr txBox="1">
            <a:spLocks noGrp="1"/>
          </p:cNvSpPr>
          <p:nvPr>
            <p:ph type="body" sz="quarter" idx="1" hasCustomPrompt="1"/>
          </p:nvPr>
        </p:nvSpPr>
        <p:spPr>
          <a:xfrm>
            <a:off x="1358812" y="3725960"/>
            <a:ext cx="4883377" cy="537842"/>
          </a:xfrm>
          <a:prstGeom prst="rect">
            <a:avLst/>
          </a:prstGeom>
        </p:spPr>
        <p:txBody>
          <a:bodyPr anchor="b"/>
          <a:lstStyle>
            <a:lvl1pPr marL="0" indent="0">
              <a:lnSpc>
                <a:spcPct val="113000"/>
              </a:lnSpc>
              <a:spcBef>
                <a:spcPts val="1500"/>
              </a:spcBef>
              <a:buSzTx/>
              <a:buFontTx/>
              <a:buNone/>
              <a:defRPr>
                <a:solidFill>
                  <a:srgbClr val="000000"/>
                </a:solidFill>
              </a:defRPr>
            </a:lvl1pPr>
            <a:lvl2pPr marL="0" indent="457200">
              <a:lnSpc>
                <a:spcPct val="113000"/>
              </a:lnSpc>
              <a:spcBef>
                <a:spcPts val="1500"/>
              </a:spcBef>
              <a:buSzTx/>
              <a:buFontTx/>
              <a:buNone/>
              <a:defRPr>
                <a:solidFill>
                  <a:srgbClr val="000000"/>
                </a:solidFill>
              </a:defRPr>
            </a:lvl2pPr>
            <a:lvl3pPr marL="0" indent="914400">
              <a:lnSpc>
                <a:spcPct val="113000"/>
              </a:lnSpc>
              <a:spcBef>
                <a:spcPts val="1500"/>
              </a:spcBef>
              <a:buSzTx/>
              <a:buFontTx/>
              <a:buNone/>
              <a:defRPr>
                <a:solidFill>
                  <a:srgbClr val="000000"/>
                </a:solidFill>
              </a:defRPr>
            </a:lvl3pPr>
            <a:lvl4pPr marL="0" indent="1371600">
              <a:lnSpc>
                <a:spcPct val="113000"/>
              </a:lnSpc>
              <a:spcBef>
                <a:spcPts val="1500"/>
              </a:spcBef>
              <a:buSzTx/>
              <a:buFontTx/>
              <a:buNone/>
              <a:defRPr>
                <a:solidFill>
                  <a:srgbClr val="000000"/>
                </a:solidFill>
              </a:defRPr>
            </a:lvl4pPr>
            <a:lvl5pPr marL="0" indent="1828800">
              <a:lnSpc>
                <a:spcPct val="113000"/>
              </a:lnSpc>
              <a:spcBef>
                <a:spcPts val="1500"/>
              </a:spcBef>
              <a:buSzTx/>
              <a:buFontTx/>
              <a:buNone/>
              <a:defRPr>
                <a:solidFill>
                  <a:srgbClr val="000000"/>
                </a:solidFill>
              </a:defRPr>
            </a:lvl5pPr>
          </a:lstStyle>
          <a:p>
            <a:r>
              <a:t>Click to edit Sub Title</a:t>
            </a:r>
          </a:p>
          <a:p>
            <a:pPr lvl="1"/>
            <a:endParaRPr/>
          </a:p>
          <a:p>
            <a:pPr lvl="2"/>
            <a:endParaRPr/>
          </a:p>
          <a:p>
            <a:pPr lvl="3"/>
            <a:endParaRPr/>
          </a:p>
          <a:p>
            <a:pPr lvl="4"/>
            <a:endParaRPr/>
          </a:p>
        </p:txBody>
      </p:sp>
      <p:pic>
        <p:nvPicPr>
          <p:cNvPr id="80" name="Picture 36" descr="Picture 36"/>
          <p:cNvPicPr>
            <a:picLocks noChangeAspect="1"/>
          </p:cNvPicPr>
          <p:nvPr/>
        </p:nvPicPr>
        <p:blipFill>
          <a:blip r:embed="rId2"/>
          <a:stretch>
            <a:fillRect/>
          </a:stretch>
        </p:blipFill>
        <p:spPr>
          <a:xfrm>
            <a:off x="723900" y="5868463"/>
            <a:ext cx="2413000" cy="546102"/>
          </a:xfrm>
          <a:prstGeom prst="rect">
            <a:avLst/>
          </a:prstGeom>
          <a:ln w="12700">
            <a:miter lim="400000"/>
          </a:ln>
        </p:spPr>
      </p:pic>
      <p:sp>
        <p:nvSpPr>
          <p:cNvPr id="81"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over With Photo_REPLICA">
    <p:bg>
      <p:bgPr>
        <a:solidFill>
          <a:srgbClr val="FFFFFF"/>
        </a:solidFill>
        <a:effectLst/>
      </p:bgPr>
    </p:bg>
    <p:spTree>
      <p:nvGrpSpPr>
        <p:cNvPr id="1" name=""/>
        <p:cNvGrpSpPr/>
        <p:nvPr/>
      </p:nvGrpSpPr>
      <p:grpSpPr>
        <a:xfrm>
          <a:off x="0" y="0"/>
          <a:ext cx="0" cy="0"/>
          <a:chOff x="0" y="0"/>
          <a:chExt cx="0" cy="0"/>
        </a:xfrm>
      </p:grpSpPr>
      <p:sp>
        <p:nvSpPr>
          <p:cNvPr id="88" name="Picture Placeholder 2"/>
          <p:cNvSpPr>
            <a:spLocks noGrp="1"/>
          </p:cNvSpPr>
          <p:nvPr>
            <p:ph type="pic" idx="21"/>
          </p:nvPr>
        </p:nvSpPr>
        <p:spPr>
          <a:xfrm>
            <a:off x="6669740" y="0"/>
            <a:ext cx="5522260" cy="6858000"/>
          </a:xfrm>
          <a:prstGeom prst="rect">
            <a:avLst/>
          </a:prstGeom>
        </p:spPr>
        <p:txBody>
          <a:bodyPr lIns="91439" rIns="91439">
            <a:noAutofit/>
          </a:bodyPr>
          <a:lstStyle/>
          <a:p>
            <a:endParaRPr/>
          </a:p>
        </p:txBody>
      </p:sp>
      <p:sp>
        <p:nvSpPr>
          <p:cNvPr id="89" name="Click To Edit The Title"/>
          <p:cNvSpPr txBox="1">
            <a:spLocks noGrp="1"/>
          </p:cNvSpPr>
          <p:nvPr>
            <p:ph type="title" hasCustomPrompt="1"/>
          </p:nvPr>
        </p:nvSpPr>
        <p:spPr>
          <a:xfrm>
            <a:off x="1323092" y="1382347"/>
            <a:ext cx="4883377" cy="1552047"/>
          </a:xfrm>
          <a:prstGeom prst="rect">
            <a:avLst/>
          </a:prstGeom>
        </p:spPr>
        <p:txBody>
          <a:bodyPr/>
          <a:lstStyle>
            <a:lvl1pPr>
              <a:lnSpc>
                <a:spcPct val="84000"/>
              </a:lnSpc>
              <a:defRPr sz="6000" b="1" cap="none">
                <a:solidFill>
                  <a:srgbClr val="000000"/>
                </a:solidFill>
                <a:latin typeface="+mn-lt"/>
                <a:ea typeface="+mn-ea"/>
                <a:cs typeface="+mn-cs"/>
                <a:sym typeface="Arial"/>
              </a:defRPr>
            </a:lvl1pPr>
          </a:lstStyle>
          <a:p>
            <a:r>
              <a:t>Click To Edit The Title</a:t>
            </a:r>
          </a:p>
        </p:txBody>
      </p:sp>
      <p:sp>
        <p:nvSpPr>
          <p:cNvPr id="90" name="Body Level One…"/>
          <p:cNvSpPr txBox="1">
            <a:spLocks noGrp="1"/>
          </p:cNvSpPr>
          <p:nvPr>
            <p:ph type="body" sz="quarter" idx="1" hasCustomPrompt="1"/>
          </p:nvPr>
        </p:nvSpPr>
        <p:spPr>
          <a:xfrm>
            <a:off x="1358812" y="2950340"/>
            <a:ext cx="4883377" cy="537842"/>
          </a:xfrm>
          <a:prstGeom prst="rect">
            <a:avLst/>
          </a:prstGeom>
        </p:spPr>
        <p:txBody>
          <a:bodyPr anchor="b"/>
          <a:lstStyle>
            <a:lvl1pPr marL="0" indent="0">
              <a:lnSpc>
                <a:spcPct val="113000"/>
              </a:lnSpc>
              <a:spcBef>
                <a:spcPts val="1500"/>
              </a:spcBef>
              <a:buSzTx/>
              <a:buFontTx/>
              <a:buNone/>
              <a:defRPr>
                <a:solidFill>
                  <a:srgbClr val="000000"/>
                </a:solidFill>
              </a:defRPr>
            </a:lvl1pPr>
            <a:lvl2pPr marL="0" indent="457200">
              <a:lnSpc>
                <a:spcPct val="113000"/>
              </a:lnSpc>
              <a:spcBef>
                <a:spcPts val="1500"/>
              </a:spcBef>
              <a:buSzTx/>
              <a:buFontTx/>
              <a:buNone/>
              <a:defRPr>
                <a:solidFill>
                  <a:srgbClr val="000000"/>
                </a:solidFill>
              </a:defRPr>
            </a:lvl2pPr>
            <a:lvl3pPr marL="0" indent="914400">
              <a:lnSpc>
                <a:spcPct val="113000"/>
              </a:lnSpc>
              <a:spcBef>
                <a:spcPts val="1500"/>
              </a:spcBef>
              <a:buSzTx/>
              <a:buFontTx/>
              <a:buNone/>
              <a:defRPr>
                <a:solidFill>
                  <a:srgbClr val="000000"/>
                </a:solidFill>
              </a:defRPr>
            </a:lvl3pPr>
            <a:lvl4pPr marL="0" indent="1371600">
              <a:lnSpc>
                <a:spcPct val="113000"/>
              </a:lnSpc>
              <a:spcBef>
                <a:spcPts val="1500"/>
              </a:spcBef>
              <a:buSzTx/>
              <a:buFontTx/>
              <a:buNone/>
              <a:defRPr>
                <a:solidFill>
                  <a:srgbClr val="000000"/>
                </a:solidFill>
              </a:defRPr>
            </a:lvl4pPr>
            <a:lvl5pPr marL="0" indent="1828800">
              <a:lnSpc>
                <a:spcPct val="113000"/>
              </a:lnSpc>
              <a:spcBef>
                <a:spcPts val="1500"/>
              </a:spcBef>
              <a:buSzTx/>
              <a:buFontTx/>
              <a:buNone/>
              <a:defRPr>
                <a:solidFill>
                  <a:srgbClr val="000000"/>
                </a:solidFill>
              </a:defRPr>
            </a:lvl5pPr>
          </a:lstStyle>
          <a:p>
            <a:r>
              <a:t>Click to edit Sub Title</a:t>
            </a:r>
          </a:p>
          <a:p>
            <a:pPr lvl="1"/>
            <a:endParaRPr/>
          </a:p>
          <a:p>
            <a:pPr lvl="2"/>
            <a:endParaRPr/>
          </a:p>
          <a:p>
            <a:pPr lvl="3"/>
            <a:endParaRPr/>
          </a:p>
          <a:p>
            <a:pPr lvl="4"/>
            <a:endParaRPr/>
          </a:p>
        </p:txBody>
      </p:sp>
      <p:pic>
        <p:nvPicPr>
          <p:cNvPr id="91" name="Picture 36" descr="Picture 36"/>
          <p:cNvPicPr>
            <a:picLocks noChangeAspect="1"/>
          </p:cNvPicPr>
          <p:nvPr/>
        </p:nvPicPr>
        <p:blipFill>
          <a:blip r:embed="rId2"/>
          <a:stretch>
            <a:fillRect/>
          </a:stretch>
        </p:blipFill>
        <p:spPr>
          <a:xfrm>
            <a:off x="723900" y="5868463"/>
            <a:ext cx="2413000" cy="546102"/>
          </a:xfrm>
          <a:prstGeom prst="rect">
            <a:avLst/>
          </a:prstGeom>
          <a:ln w="12700">
            <a:miter lim="400000"/>
          </a:ln>
        </p:spPr>
      </p:pic>
      <p:sp>
        <p:nvSpPr>
          <p:cNvPr id="92" name="01"/>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Slide 1">
    <p:bg>
      <p:bgPr>
        <a:solidFill>
          <a:srgbClr val="FFFFFF"/>
        </a:solidFill>
        <a:effectLst/>
      </p:bgPr>
    </p:bg>
    <p:spTree>
      <p:nvGrpSpPr>
        <p:cNvPr id="1" name=""/>
        <p:cNvGrpSpPr/>
        <p:nvPr/>
      </p:nvGrpSpPr>
      <p:grpSpPr>
        <a:xfrm>
          <a:off x="0" y="0"/>
          <a:ext cx="0" cy="0"/>
          <a:chOff x="0" y="0"/>
          <a:chExt cx="0" cy="0"/>
        </a:xfrm>
      </p:grpSpPr>
      <p:pic>
        <p:nvPicPr>
          <p:cNvPr id="99" name="Picture 8" descr="Picture 8"/>
          <p:cNvPicPr>
            <a:picLocks noChangeAspect="1"/>
          </p:cNvPicPr>
          <p:nvPr/>
        </p:nvPicPr>
        <p:blipFill>
          <a:blip r:embed="rId2"/>
          <a:stretch>
            <a:fillRect/>
          </a:stretch>
        </p:blipFill>
        <p:spPr>
          <a:xfrm>
            <a:off x="10673625" y="6384707"/>
            <a:ext cx="940526" cy="263807"/>
          </a:xfrm>
          <a:prstGeom prst="rect">
            <a:avLst/>
          </a:prstGeom>
          <a:ln w="12700">
            <a:miter lim="400000"/>
          </a:ln>
        </p:spPr>
      </p:pic>
      <p:sp>
        <p:nvSpPr>
          <p:cNvPr id="100" name="Body Level One…"/>
          <p:cNvSpPr txBox="1">
            <a:spLocks noGrp="1"/>
          </p:cNvSpPr>
          <p:nvPr>
            <p:ph type="body" sz="quarter" idx="1"/>
          </p:nvPr>
        </p:nvSpPr>
        <p:spPr>
          <a:xfrm>
            <a:off x="1516701" y="4233672"/>
            <a:ext cx="7581195" cy="1073180"/>
          </a:xfrm>
          <a:prstGeom prst="rect">
            <a:avLst/>
          </a:prstGeom>
        </p:spPr>
        <p:txBody>
          <a:bodyPr anchor="b"/>
          <a:lstStyle>
            <a:lvl1pPr marL="0" indent="0">
              <a:lnSpc>
                <a:spcPct val="112000"/>
              </a:lnSpc>
              <a:spcBef>
                <a:spcPts val="0"/>
              </a:spcBef>
              <a:buSzTx/>
              <a:buFontTx/>
              <a:buNone/>
            </a:lvl1pPr>
            <a:lvl2pPr marL="0" indent="457200">
              <a:lnSpc>
                <a:spcPct val="112000"/>
              </a:lnSpc>
              <a:spcBef>
                <a:spcPts val="0"/>
              </a:spcBef>
              <a:buSzTx/>
              <a:buFontTx/>
              <a:buNone/>
            </a:lvl2pPr>
            <a:lvl3pPr marL="0" indent="914400">
              <a:lnSpc>
                <a:spcPct val="112000"/>
              </a:lnSpc>
              <a:spcBef>
                <a:spcPts val="0"/>
              </a:spcBef>
              <a:buSzTx/>
              <a:buFontTx/>
              <a:buNone/>
            </a:lvl3pPr>
            <a:lvl4pPr marL="0" indent="1371600">
              <a:lnSpc>
                <a:spcPct val="112000"/>
              </a:lnSpc>
              <a:spcBef>
                <a:spcPts val="0"/>
              </a:spcBef>
              <a:buSzTx/>
              <a:buFontTx/>
              <a:buNone/>
            </a:lvl4pPr>
            <a:lvl5pPr marL="0" indent="1828800">
              <a:lnSpc>
                <a:spcPct val="112000"/>
              </a:lnSpc>
              <a:spcBef>
                <a:spcPts val="0"/>
              </a:spcBef>
              <a:buSzTx/>
              <a:buFontTx/>
              <a:buNone/>
            </a:lvl5pPr>
          </a:lstStyle>
          <a:p>
            <a:r>
              <a:t>Body Level One</a:t>
            </a:r>
          </a:p>
          <a:p>
            <a:pPr lvl="1"/>
            <a:r>
              <a:t>Body Level Two</a:t>
            </a:r>
          </a:p>
          <a:p>
            <a:pPr lvl="2"/>
            <a:r>
              <a:t>Body Level Three</a:t>
            </a:r>
          </a:p>
          <a:p>
            <a:pPr lvl="3"/>
            <a:r>
              <a:t>Body Level Four</a:t>
            </a:r>
          </a:p>
          <a:p>
            <a:pPr lvl="4"/>
            <a:r>
              <a:t>Body Level Five</a:t>
            </a:r>
          </a:p>
        </p:txBody>
      </p:sp>
      <p:grpSp>
        <p:nvGrpSpPr>
          <p:cNvPr id="104" name="Group 14"/>
          <p:cNvGrpSpPr/>
          <p:nvPr/>
        </p:nvGrpSpPr>
        <p:grpSpPr>
          <a:xfrm>
            <a:off x="740586" y="504429"/>
            <a:ext cx="10759268" cy="5597118"/>
            <a:chOff x="0" y="0"/>
            <a:chExt cx="10759267" cy="5597116"/>
          </a:xfrm>
        </p:grpSpPr>
        <p:sp>
          <p:nvSpPr>
            <p:cNvPr id="101" name="Rectangle 8"/>
            <p:cNvSpPr/>
            <p:nvPr/>
          </p:nvSpPr>
          <p:spPr>
            <a:xfrm flipH="1">
              <a:off x="0" y="0"/>
              <a:ext cx="10759268"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2" name="Rectangle 12"/>
            <p:cNvSpPr/>
            <p:nvPr/>
          </p:nvSpPr>
          <p:spPr>
            <a:xfrm rot="16200000" flipH="1">
              <a:off x="-2695607" y="2718628"/>
              <a:ext cx="5574097" cy="182881"/>
            </a:xfrm>
            <a:prstGeom prst="rect">
              <a:avLst/>
            </a:prstGeom>
            <a:solidFill>
              <a:srgbClr val="212121"/>
            </a:solidFill>
            <a:ln w="9525" cap="flat">
              <a:solidFill>
                <a:srgbClr val="212121"/>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103" name="Rectangle 13"/>
            <p:cNvSpPr/>
            <p:nvPr/>
          </p:nvSpPr>
          <p:spPr>
            <a:xfrm flipH="1">
              <a:off x="0" y="5414236"/>
              <a:ext cx="1895039"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05" name="Title Text"/>
          <p:cNvSpPr txBox="1">
            <a:spLocks noGrp="1"/>
          </p:cNvSpPr>
          <p:nvPr>
            <p:ph type="title"/>
          </p:nvPr>
        </p:nvSpPr>
        <p:spPr>
          <a:xfrm>
            <a:off x="1516701" y="1341150"/>
            <a:ext cx="7581195" cy="2823356"/>
          </a:xfrm>
          <a:prstGeom prst="rect">
            <a:avLst/>
          </a:prstGeom>
        </p:spPr>
        <p:txBody>
          <a:bodyPr/>
          <a:lstStyle>
            <a:lvl1pPr>
              <a:defRPr sz="7200"/>
            </a:lvl1pPr>
          </a:lstStyle>
          <a:p>
            <a:r>
              <a:t>Title Text</a:t>
            </a:r>
          </a:p>
        </p:txBody>
      </p:sp>
      <p:sp>
        <p:nvSpPr>
          <p:cNvPr id="106" name="01"/>
          <p:cNvSpPr txBox="1">
            <a:spLocks noGrp="1"/>
          </p:cNvSpPr>
          <p:nvPr>
            <p:ph type="sldNum" sz="quarter" idx="2"/>
          </p:nvPr>
        </p:nvSpPr>
        <p:spPr>
          <a:xfrm>
            <a:off x="10286394" y="6406785"/>
            <a:ext cx="273657" cy="264255"/>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09600" y="274637"/>
            <a:ext cx="109728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Title Text</a:t>
            </a:r>
          </a:p>
        </p:txBody>
      </p:sp>
      <p:sp>
        <p:nvSpPr>
          <p:cNvPr id="3"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01"/>
          <p:cNvSpPr txBox="1">
            <a:spLocks noGrp="1"/>
          </p:cNvSpPr>
          <p:nvPr>
            <p:ph type="sldNum" sz="quarter" idx="2"/>
          </p:nvPr>
        </p:nvSpPr>
        <p:spPr>
          <a:xfrm>
            <a:off x="5892800" y="6172200"/>
            <a:ext cx="2844800" cy="36830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Lst>
  <p:transition spd="med"/>
  <p:txStyles>
    <p:titleStyle>
      <a:lvl1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1pPr>
      <a:lvl2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2pPr>
      <a:lvl3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3pPr>
      <a:lvl4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4pPr>
      <a:lvl5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5pPr>
      <a:lvl6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6pPr>
      <a:lvl7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7pPr>
      <a:lvl8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8pPr>
      <a:lvl9pPr marL="0" marR="0" indent="0" algn="l" defTabSz="914400" rtl="0" latinLnBrk="0">
        <a:lnSpc>
          <a:spcPct val="89000"/>
        </a:lnSpc>
        <a:spcBef>
          <a:spcPts val="0"/>
        </a:spcBef>
        <a:spcAft>
          <a:spcPts val="0"/>
        </a:spcAft>
        <a:buClrTx/>
        <a:buSzTx/>
        <a:buFontTx/>
        <a:buNone/>
        <a:tabLst/>
        <a:defRPr sz="4400" b="0" i="0" u="none" strike="noStrike" cap="all" spc="0" baseline="0">
          <a:solidFill>
            <a:srgbClr val="212121"/>
          </a:solidFill>
          <a:uFillTx/>
          <a:latin typeface="Arial Black"/>
          <a:ea typeface="Arial Black"/>
          <a:cs typeface="Arial Black"/>
          <a:sym typeface="Arial Black"/>
        </a:defRPr>
      </a:lvl9pPr>
    </p:titleStyle>
    <p:bodyStyle>
      <a:lvl1pPr marL="384047" marR="0" indent="-384047"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1pPr>
      <a:lvl2pPr marL="914400" marR="0" indent="-384047"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2pPr>
      <a:lvl3pPr marL="1414272" marR="0" indent="-426719"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3pPr>
      <a:lvl4pPr marL="1871472" marR="0" indent="-426719"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4pPr>
      <a:lvl5pPr marL="2382011" marR="0" indent="-480060"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5pPr>
      <a:lvl6pPr marL="2839211" marR="0" indent="-480060"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6pPr>
      <a:lvl7pPr marL="3364991" marR="0" indent="-548639"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7pPr>
      <a:lvl8pPr marL="3822191" marR="0" indent="-548639"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8pPr>
      <a:lvl9pPr marL="4279391" marR="0" indent="-548639" algn="l" defTabSz="914400" rtl="0" latinLnBrk="0">
        <a:lnSpc>
          <a:spcPct val="94000"/>
        </a:lnSpc>
        <a:spcBef>
          <a:spcPts val="1000"/>
        </a:spcBef>
        <a:spcAft>
          <a:spcPts val="0"/>
        </a:spcAft>
        <a:buClrTx/>
        <a:buSzPct val="100000"/>
        <a:buFont typeface="Arial"/>
        <a:buChar char="■"/>
        <a:tabLst/>
        <a:defRPr sz="2000" b="0" i="0" u="none" strike="noStrike" cap="none" spc="0" baseline="0">
          <a:solidFill>
            <a:srgbClr val="212121"/>
          </a:solidFill>
          <a:uFillTx/>
          <a:latin typeface="+mn-lt"/>
          <a:ea typeface="+mn-ea"/>
          <a:cs typeface="+mn-cs"/>
          <a:sym typeface="Arial"/>
        </a:defRPr>
      </a:lvl9pPr>
    </p:bodyStyle>
    <p:otherStyle>
      <a:lvl1pPr marL="0" marR="0" indent="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8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60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3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200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7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8.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Layout" Target="../slideLayouts/slideLayout45.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6.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microsoft.com/office/2014/relationships/chartEx" Target="../charts/chartEx1.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0.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9.xml"/><Relationship Id="rId4" Type="http://schemas.openxmlformats.org/officeDocument/2006/relationships/image" Target="../media/image21.jpeg"/></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0.xml"/><Relationship Id="rId5" Type="http://schemas.openxmlformats.org/officeDocument/2006/relationships/image" Target="../media/image25.png"/><Relationship Id="rId4" Type="http://schemas.openxmlformats.org/officeDocument/2006/relationships/image" Target="../media/image24.png"/></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eg"/><Relationship Id="rId1" Type="http://schemas.openxmlformats.org/officeDocument/2006/relationships/slideLayout" Target="../slideLayouts/slideLayout30.xml"/><Relationship Id="rId4" Type="http://schemas.openxmlformats.org/officeDocument/2006/relationships/image" Target="../media/image2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50.xml"/></Relationships>
</file>

<file path=ppt/slides/_rels/slide48.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42.xml"/></Relationships>
</file>

<file path=ppt/slides/_rels/slide4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image" Target="../media/image22.jpeg"/><Relationship Id="rId1" Type="http://schemas.openxmlformats.org/officeDocument/2006/relationships/slideLayout" Target="../slideLayouts/slideLayout30.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2.png"/><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30.xml"/><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6.png"/><Relationship Id="rId1" Type="http://schemas.openxmlformats.org/officeDocument/2006/relationships/slideLayout" Target="../slideLayouts/slideLayout30.xml"/><Relationship Id="rId4" Type="http://schemas.openxmlformats.org/officeDocument/2006/relationships/image" Target="../media/image44.jpeg"/></Relationships>
</file>

<file path=ppt/slides/_rels/slide5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0.xml"/></Relationships>
</file>

<file path=ppt/slides/_rels/slide5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6.png"/><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0.xml"/></Relationships>
</file>

<file path=ppt/slides/_rels/slide5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9.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0.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0.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0.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0.xml"/></Relationships>
</file>

<file path=ppt/slides/_rels/slide6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Title 1"/>
          <p:cNvSpPr txBox="1">
            <a:spLocks noGrp="1"/>
          </p:cNvSpPr>
          <p:nvPr>
            <p:ph type="title"/>
          </p:nvPr>
        </p:nvSpPr>
        <p:spPr>
          <a:xfrm>
            <a:off x="1371599" y="685800"/>
            <a:ext cx="9202346" cy="770468"/>
          </a:xfrm>
          <a:prstGeom prst="rect">
            <a:avLst/>
          </a:prstGeom>
        </p:spPr>
        <p:txBody>
          <a:bodyPr/>
          <a:lstStyle>
            <a:lvl1pPr algn="ctr" defTabSz="795527">
              <a:defRPr sz="3828"/>
            </a:lvl1pPr>
          </a:lstStyle>
          <a:p>
            <a:r>
              <a:t>PowerPoint Guidelines</a:t>
            </a:r>
          </a:p>
        </p:txBody>
      </p:sp>
      <p:sp>
        <p:nvSpPr>
          <p:cNvPr id="620" name="Date Placeholder 2"/>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621" name="Slide Number Placeholder 4"/>
          <p:cNvSpPr txBox="1">
            <a:spLocks noGrp="1"/>
          </p:cNvSpPr>
          <p:nvPr>
            <p:ph type="sldNum" sz="quarter" idx="2"/>
          </p:nvPr>
        </p:nvSpPr>
        <p:spPr>
          <a:xfrm>
            <a:off x="10371150" y="6406785"/>
            <a:ext cx="188899"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622" name="Content Placeholder 5"/>
          <p:cNvSpPr txBox="1">
            <a:spLocks noGrp="1"/>
          </p:cNvSpPr>
          <p:nvPr>
            <p:ph type="body" sz="half" idx="1"/>
          </p:nvPr>
        </p:nvSpPr>
        <p:spPr>
          <a:xfrm>
            <a:off x="1371730" y="1701800"/>
            <a:ext cx="4386134" cy="4165600"/>
          </a:xfrm>
          <a:prstGeom prst="rect">
            <a:avLst/>
          </a:prstGeom>
        </p:spPr>
        <p:txBody>
          <a:bodyPr/>
          <a:lstStyle/>
          <a:p>
            <a:r>
              <a:t>Less is more.</a:t>
            </a:r>
          </a:p>
          <a:p>
            <a:r>
              <a:t>Keep titles short.</a:t>
            </a:r>
          </a:p>
          <a:p>
            <a:pPr>
              <a:defRPr>
                <a:solidFill>
                  <a:srgbClr val="202124"/>
                </a:solidFill>
              </a:defRPr>
            </a:pPr>
            <a:r>
              <a:t>Design to avoid cognitive overload.</a:t>
            </a:r>
          </a:p>
          <a:p>
            <a:r>
              <a:t>Keep content brief. If there is a lot of information, break it up across a few slides.</a:t>
            </a:r>
          </a:p>
          <a:p>
            <a:r>
              <a:t>Minimum copy size for content should not go below 20pt</a:t>
            </a:r>
          </a:p>
        </p:txBody>
      </p:sp>
      <p:sp>
        <p:nvSpPr>
          <p:cNvPr id="623" name="Content Placeholder 6"/>
          <p:cNvSpPr txBox="1"/>
          <p:nvPr/>
        </p:nvSpPr>
        <p:spPr>
          <a:xfrm>
            <a:off x="6219637" y="1701800"/>
            <a:ext cx="4294693" cy="41655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384047" indent="-384047" defTabSz="914400">
              <a:lnSpc>
                <a:spcPct val="94000"/>
              </a:lnSpc>
              <a:spcBef>
                <a:spcPts val="1000"/>
              </a:spcBef>
              <a:buSzPct val="100000"/>
              <a:buFont typeface="Arial"/>
              <a:buChar char="■"/>
              <a:defRPr sz="2000">
                <a:solidFill>
                  <a:srgbClr val="212121"/>
                </a:solidFill>
              </a:defRPr>
            </a:pPr>
            <a:r>
              <a:t>Keep information in the </a:t>
            </a:r>
            <a:r>
              <a:rPr>
                <a:solidFill>
                  <a:srgbClr val="FF00FF"/>
                </a:solidFill>
              </a:rPr>
              <a:t>SAFE AREA</a:t>
            </a:r>
          </a:p>
          <a:p>
            <a:pPr marL="384047" indent="-384047" defTabSz="914400">
              <a:lnSpc>
                <a:spcPct val="94000"/>
              </a:lnSpc>
              <a:spcBef>
                <a:spcPts val="1000"/>
              </a:spcBef>
              <a:buSzPct val="100000"/>
              <a:buFont typeface="Arial"/>
              <a:buChar char="■"/>
              <a:defRPr sz="2000">
                <a:solidFill>
                  <a:srgbClr val="212121"/>
                </a:solidFill>
              </a:defRPr>
            </a:pPr>
            <a:r>
              <a:t>Margins, fonts, font size, and colors should be consistent.</a:t>
            </a:r>
          </a:p>
          <a:p>
            <a:pPr marL="384047" indent="-384047" defTabSz="914400">
              <a:lnSpc>
                <a:spcPct val="94000"/>
              </a:lnSpc>
              <a:spcBef>
                <a:spcPts val="1000"/>
              </a:spcBef>
              <a:buSzPct val="100000"/>
              <a:buFont typeface="Arial"/>
              <a:buChar char="■"/>
              <a:defRPr sz="2000">
                <a:solidFill>
                  <a:srgbClr val="212121"/>
                </a:solidFill>
              </a:defRPr>
            </a:pPr>
            <a:r>
              <a:t>Avoid using graphics and graphs that are difficult to read.</a:t>
            </a:r>
          </a:p>
          <a:p>
            <a:pPr marL="384047" indent="-384047" defTabSz="914400">
              <a:lnSpc>
                <a:spcPct val="94000"/>
              </a:lnSpc>
              <a:spcBef>
                <a:spcPts val="1000"/>
              </a:spcBef>
              <a:buSzPct val="100000"/>
              <a:buFont typeface="Arial"/>
              <a:buChar char="■"/>
              <a:defRPr sz="2000"/>
            </a:pPr>
            <a:r>
              <a:t>Follow the template created for the best results.</a:t>
            </a:r>
          </a:p>
        </p:txBody>
      </p:sp>
      <p:grpSp>
        <p:nvGrpSpPr>
          <p:cNvPr id="626" name="Rectangle 7"/>
          <p:cNvGrpSpPr/>
          <p:nvPr/>
        </p:nvGrpSpPr>
        <p:grpSpPr>
          <a:xfrm>
            <a:off x="699888" y="685799"/>
            <a:ext cx="10735203" cy="5486401"/>
            <a:chOff x="0" y="0"/>
            <a:chExt cx="10735202" cy="5486399"/>
          </a:xfrm>
        </p:grpSpPr>
        <p:sp>
          <p:nvSpPr>
            <p:cNvPr id="624" name="Rectangle"/>
            <p:cNvSpPr/>
            <p:nvPr/>
          </p:nvSpPr>
          <p:spPr>
            <a:xfrm>
              <a:off x="0" y="-1"/>
              <a:ext cx="10735203" cy="5486401"/>
            </a:xfrm>
            <a:prstGeom prst="rect">
              <a:avLst/>
            </a:prstGeom>
            <a:noFill/>
            <a:ln w="34925" cap="flat">
              <a:solidFill>
                <a:srgbClr val="FF00FF"/>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625" name="Text"/>
            <p:cNvSpPr txBox="1"/>
            <p:nvPr/>
          </p:nvSpPr>
          <p:spPr>
            <a:xfrm>
              <a:off x="63182" y="2567868"/>
              <a:ext cx="10608839" cy="3506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a:solidFill>
                    <a:srgbClr val="FFFFFF"/>
                  </a:solidFill>
                </a:defRPr>
              </a:lvl1pPr>
            </a:lstStyle>
            <a:p>
              <a:r>
                <a:t> </a:t>
              </a: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 name="Title 2"/>
          <p:cNvSpPr txBox="1">
            <a:spLocks noGrp="1"/>
          </p:cNvSpPr>
          <p:nvPr>
            <p:ph type="title"/>
          </p:nvPr>
        </p:nvSpPr>
        <p:spPr>
          <a:xfrm>
            <a:off x="3219610" y="1309781"/>
            <a:ext cx="7639034" cy="3007775"/>
          </a:xfrm>
          <a:prstGeom prst="rect">
            <a:avLst/>
          </a:prstGeom>
        </p:spPr>
        <p:txBody>
          <a:bodyPr/>
          <a:lstStyle>
            <a:lvl1pPr defTabSz="868680">
              <a:defRPr sz="6840"/>
            </a:lvl1pPr>
          </a:lstStyle>
          <a:p>
            <a:r>
              <a:t>Another section slide</a:t>
            </a:r>
          </a:p>
        </p:txBody>
      </p:sp>
      <p:sp>
        <p:nvSpPr>
          <p:cNvPr id="685" name="Subtitle 1"/>
          <p:cNvSpPr txBox="1">
            <a:spLocks noGrp="1"/>
          </p:cNvSpPr>
          <p:nvPr>
            <p:ph type="body" sz="quarter" idx="1"/>
          </p:nvPr>
        </p:nvSpPr>
        <p:spPr>
          <a:prstGeom prst="rect">
            <a:avLst/>
          </a:prstGeom>
        </p:spPr>
        <p:txBody>
          <a:bodyPr/>
          <a:lstStyle/>
          <a:p>
            <a:r>
              <a:t>Aliquam pellentesque sodales risus.</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 name="Title 2"/>
          <p:cNvSpPr txBox="1">
            <a:spLocks noGrp="1"/>
          </p:cNvSpPr>
          <p:nvPr>
            <p:ph type="title"/>
          </p:nvPr>
        </p:nvSpPr>
        <p:spPr>
          <a:xfrm>
            <a:off x="3219610" y="1309781"/>
            <a:ext cx="7639034" cy="3007775"/>
          </a:xfrm>
          <a:prstGeom prst="rect">
            <a:avLst/>
          </a:prstGeom>
        </p:spPr>
        <p:txBody>
          <a:bodyPr/>
          <a:lstStyle/>
          <a:p>
            <a:r>
              <a:t>Another</a:t>
            </a:r>
            <a:br/>
            <a:r>
              <a:t>Section Slide</a:t>
            </a:r>
          </a:p>
        </p:txBody>
      </p:sp>
      <p:sp>
        <p:nvSpPr>
          <p:cNvPr id="688" name="Subtitle 1"/>
          <p:cNvSpPr txBox="1">
            <a:spLocks noGrp="1"/>
          </p:cNvSpPr>
          <p:nvPr>
            <p:ph type="body" sz="quarter" idx="1"/>
          </p:nvPr>
        </p:nvSpPr>
        <p:spPr>
          <a:prstGeom prst="rect">
            <a:avLst/>
          </a:prstGeom>
        </p:spPr>
        <p:txBody>
          <a:bodyPr/>
          <a:lstStyle/>
          <a:p>
            <a:r>
              <a:t>Aliquam pellentesque sodales risus.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Title 1"/>
          <p:cNvSpPr txBox="1">
            <a:spLocks noGrp="1"/>
          </p:cNvSpPr>
          <p:nvPr>
            <p:ph type="title"/>
          </p:nvPr>
        </p:nvSpPr>
        <p:spPr>
          <a:xfrm>
            <a:off x="1371599" y="685800"/>
            <a:ext cx="9047410" cy="1485900"/>
          </a:xfrm>
          <a:prstGeom prst="rect">
            <a:avLst/>
          </a:prstGeom>
        </p:spPr>
        <p:txBody>
          <a:bodyPr/>
          <a:lstStyle>
            <a:lvl1pPr defTabSz="850391">
              <a:defRPr sz="4092"/>
            </a:lvl1pPr>
          </a:lstStyle>
          <a:p>
            <a:r>
              <a:t>This is a title and text slide for you</a:t>
            </a:r>
          </a:p>
        </p:txBody>
      </p:sp>
      <p:sp>
        <p:nvSpPr>
          <p:cNvPr id="691" name="Content Placeholder 2"/>
          <p:cNvSpPr txBox="1">
            <a:spLocks noGrp="1"/>
          </p:cNvSpPr>
          <p:nvPr>
            <p:ph type="body" sz="half" idx="1"/>
          </p:nvPr>
        </p:nvSpPr>
        <p:spPr>
          <a:xfrm>
            <a:off x="1371599" y="2286000"/>
            <a:ext cx="9047410" cy="3581400"/>
          </a:xfrm>
          <a:prstGeom prst="rect">
            <a:avLst/>
          </a:prstGeom>
        </p:spPr>
        <p:txBody>
          <a:bodyPr/>
          <a:lstStyle>
            <a:lvl1pPr marL="0" indent="0">
              <a:buSzTx/>
              <a:buNone/>
            </a:lvl1pPr>
          </a:lstStyle>
          <a:p>
            <a:r>
              <a:t>Nunc accumsan placerat vehicula. Praesent tempus quam eget augue dictum, a tincidunt diam vestibulum. Ut scelerisque, est vitae efficitur tincidunt, justo tortor condimentum quam, a pellentesque metus nisi eu enim. Praesent sed nisi dictum, consectetur tortor sit amet, finibus purus. Quisque in ornare nisl, egestas magna. Mauris ornare dignissim lectus vitae vestibulum. Nullam tincidunt urna odio, id suscipit sem efficitur sit amet. </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Title 1"/>
          <p:cNvSpPr txBox="1">
            <a:spLocks noGrp="1"/>
          </p:cNvSpPr>
          <p:nvPr>
            <p:ph type="title"/>
          </p:nvPr>
        </p:nvSpPr>
        <p:spPr>
          <a:prstGeom prst="rect">
            <a:avLst/>
          </a:prstGeom>
        </p:spPr>
        <p:txBody>
          <a:bodyPr/>
          <a:lstStyle/>
          <a:p>
            <a:r>
              <a:t>word</a:t>
            </a:r>
          </a:p>
        </p:txBody>
      </p:sp>
      <p:sp>
        <p:nvSpPr>
          <p:cNvPr id="694" name="Content Placeholder 2"/>
          <p:cNvSpPr txBox="1">
            <a:spLocks noGrp="1"/>
          </p:cNvSpPr>
          <p:nvPr>
            <p:ph type="body" sz="half" idx="1"/>
          </p:nvPr>
        </p:nvSpPr>
        <p:spPr>
          <a:xfrm>
            <a:off x="2645681" y="3766087"/>
            <a:ext cx="6900634" cy="2504269"/>
          </a:xfrm>
          <a:prstGeom prst="rect">
            <a:avLst/>
          </a:prstGeom>
        </p:spPr>
        <p:txBody>
          <a:bodyPr/>
          <a:lstStyle/>
          <a:p>
            <a:r>
              <a:t>Mauris ornare dignissim lectus vitae vestibulum. Nullam urna odio, id suscipit sem efficitur sit amet.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 name="Title 1"/>
          <p:cNvSpPr txBox="1">
            <a:spLocks noGrp="1"/>
          </p:cNvSpPr>
          <p:nvPr>
            <p:ph type="title"/>
          </p:nvPr>
        </p:nvSpPr>
        <p:spPr>
          <a:prstGeom prst="rect">
            <a:avLst/>
          </a:prstGeom>
        </p:spPr>
        <p:txBody>
          <a:bodyPr/>
          <a:lstStyle/>
          <a:p>
            <a:r>
              <a:t>Center</a:t>
            </a:r>
          </a:p>
        </p:txBody>
      </p:sp>
      <p:sp>
        <p:nvSpPr>
          <p:cNvPr id="697" name="Content Placeholder 2"/>
          <p:cNvSpPr txBox="1">
            <a:spLocks noGrp="1"/>
          </p:cNvSpPr>
          <p:nvPr>
            <p:ph type="body" sz="half" idx="1"/>
          </p:nvPr>
        </p:nvSpPr>
        <p:spPr>
          <a:prstGeom prst="rect">
            <a:avLst/>
          </a:prstGeom>
        </p:spPr>
        <p:txBody>
          <a:bodyPr/>
          <a:lstStyle/>
          <a:p>
            <a:r>
              <a:t>Mauris ornare dignissim lectus vitae vestibulum. Nullam tincidunt urna odio, id suscipit sem efficitur sit amet. Aenean non sem ut dui faucibus maximus. Aliquam pellentesque sodales risus.</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 name="Title 1"/>
          <p:cNvSpPr txBox="1">
            <a:spLocks noGrp="1"/>
          </p:cNvSpPr>
          <p:nvPr>
            <p:ph type="title"/>
          </p:nvPr>
        </p:nvSpPr>
        <p:spPr>
          <a:prstGeom prst="rect">
            <a:avLst/>
          </a:prstGeom>
        </p:spPr>
        <p:txBody>
          <a:bodyPr/>
          <a:lstStyle/>
          <a:p>
            <a:r>
              <a:t>Title Only</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 name="Title 1"/>
          <p:cNvSpPr txBox="1">
            <a:spLocks noGrp="1"/>
          </p:cNvSpPr>
          <p:nvPr>
            <p:ph type="title"/>
          </p:nvPr>
        </p:nvSpPr>
        <p:spPr>
          <a:xfrm>
            <a:off x="1371599" y="685799"/>
            <a:ext cx="9167250" cy="1460397"/>
          </a:xfrm>
          <a:prstGeom prst="rect">
            <a:avLst/>
          </a:prstGeom>
        </p:spPr>
        <p:txBody>
          <a:bodyPr/>
          <a:lstStyle/>
          <a:p>
            <a:pPr defTabSz="832104">
              <a:defRPr sz="4004"/>
            </a:pPr>
            <a:r>
              <a:t>A very </a:t>
            </a:r>
            <a:br/>
            <a:r>
              <a:t>Short title</a:t>
            </a:r>
          </a:p>
        </p:txBody>
      </p:sp>
      <p:pic>
        <p:nvPicPr>
          <p:cNvPr id="702" name="Picture Placeholder 10" descr="Picture Placeholder 10"/>
          <p:cNvPicPr>
            <a:picLocks noGrp="1" noChangeAspect="1"/>
          </p:cNvPicPr>
          <p:nvPr>
            <p:ph type="pic" idx="21"/>
          </p:nvPr>
        </p:nvPicPr>
        <p:blipFill>
          <a:blip r:embed="rId3"/>
          <a:srcRect t="1276" b="1276"/>
          <a:stretch>
            <a:fillRect/>
          </a:stretch>
        </p:blipFill>
        <p:spPr>
          <a:xfrm>
            <a:off x="4773478" y="2200757"/>
            <a:ext cx="5765371" cy="3758340"/>
          </a:xfrm>
          <a:prstGeom prst="rect">
            <a:avLst/>
          </a:prstGeom>
        </p:spPr>
      </p:pic>
      <p:pic>
        <p:nvPicPr>
          <p:cNvPr id="703" name="Picture Placeholder 8" descr="Picture Placeholder 8"/>
          <p:cNvPicPr>
            <a:picLocks noGrp="1" noChangeAspect="1"/>
          </p:cNvPicPr>
          <p:nvPr>
            <p:ph type="pic" idx="22"/>
          </p:nvPr>
        </p:nvPicPr>
        <p:blipFill>
          <a:blip r:embed="rId4"/>
          <a:srcRect l="18165" r="18165"/>
          <a:stretch>
            <a:fillRect/>
          </a:stretch>
        </p:blipFill>
        <p:spPr>
          <a:xfrm>
            <a:off x="1387100" y="2200759"/>
            <a:ext cx="3037666" cy="3758339"/>
          </a:xfrm>
          <a:prstGeom prst="rect">
            <a:avLst/>
          </a:prstGeom>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7" name="Picture Placeholder 9" descr="Picture Placeholder 9"/>
          <p:cNvPicPr>
            <a:picLocks noGrp="1" noChangeAspect="1"/>
          </p:cNvPicPr>
          <p:nvPr>
            <p:ph type="pic" idx="21"/>
          </p:nvPr>
        </p:nvPicPr>
        <p:blipFill>
          <a:blip r:embed="rId2"/>
          <a:srcRect t="6121" b="6121"/>
          <a:stretch>
            <a:fillRect/>
          </a:stretch>
        </p:blipFill>
        <p:spPr>
          <a:xfrm>
            <a:off x="6160575" y="3386380"/>
            <a:ext cx="3804834" cy="2502977"/>
          </a:xfrm>
          <a:prstGeom prst="rect">
            <a:avLst/>
          </a:prstGeom>
        </p:spPr>
      </p:pic>
      <p:sp>
        <p:nvSpPr>
          <p:cNvPr id="708" name="Title 2"/>
          <p:cNvSpPr txBox="1">
            <a:spLocks noGrp="1"/>
          </p:cNvSpPr>
          <p:nvPr>
            <p:ph type="title"/>
          </p:nvPr>
        </p:nvSpPr>
        <p:spPr>
          <a:prstGeom prst="rect">
            <a:avLst/>
          </a:prstGeom>
        </p:spPr>
        <p:txBody>
          <a:bodyPr/>
          <a:lstStyle/>
          <a:p>
            <a:r>
              <a:t>Double photo</a:t>
            </a:r>
          </a:p>
        </p:txBody>
      </p:sp>
      <p:sp>
        <p:nvSpPr>
          <p:cNvPr id="709" name="Text Placeholder 3"/>
          <p:cNvSpPr txBox="1">
            <a:spLocks noGrp="1"/>
          </p:cNvSpPr>
          <p:nvPr>
            <p:ph type="body" sz="quarter" idx="1"/>
          </p:nvPr>
        </p:nvSpPr>
        <p:spPr>
          <a:xfrm>
            <a:off x="1371600" y="2183849"/>
            <a:ext cx="4083804" cy="2405064"/>
          </a:xfrm>
          <a:prstGeom prst="rect">
            <a:avLst/>
          </a:prstGeom>
        </p:spPr>
        <p:txBody>
          <a:bodyPr/>
          <a:lstStyle>
            <a:lvl1pPr marL="0" indent="0">
              <a:buSzTx/>
              <a:buNone/>
            </a:lvl1pPr>
          </a:lstStyle>
          <a:p>
            <a:r>
              <a:t>Mauris ornare dignissim lectus vitae vestibulum. Nullam tincidunt urna odio, id suscipit sem efficitur sit amet. Aenean non sem ut dui faucibus maximus. </a:t>
            </a:r>
          </a:p>
        </p:txBody>
      </p:sp>
      <p:pic>
        <p:nvPicPr>
          <p:cNvPr id="710" name="Picture Placeholder 11" descr="Picture Placeholder 11"/>
          <p:cNvPicPr>
            <a:picLocks noGrp="1" noChangeAspect="1"/>
          </p:cNvPicPr>
          <p:nvPr>
            <p:ph type="pic" idx="22"/>
          </p:nvPr>
        </p:nvPicPr>
        <p:blipFill>
          <a:blip r:embed="rId3"/>
          <a:srcRect t="21167" b="21167"/>
          <a:stretch>
            <a:fillRect/>
          </a:stretch>
        </p:blipFill>
        <p:spPr>
          <a:xfrm>
            <a:off x="6160575" y="689674"/>
            <a:ext cx="5579391" cy="2533976"/>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2" name="Picture Placeholder 17" descr="Picture Placeholder 17"/>
          <p:cNvPicPr>
            <a:picLocks noGrp="1" noChangeAspect="1"/>
          </p:cNvPicPr>
          <p:nvPr>
            <p:ph type="pic" idx="21"/>
          </p:nvPr>
        </p:nvPicPr>
        <p:blipFill>
          <a:blip r:embed="rId2"/>
          <a:srcRect t="8937" b="8937"/>
          <a:stretch>
            <a:fillRect/>
          </a:stretch>
        </p:blipFill>
        <p:spPr>
          <a:xfrm>
            <a:off x="6160575" y="3386380"/>
            <a:ext cx="3804834" cy="2502977"/>
          </a:xfrm>
          <a:prstGeom prst="rect">
            <a:avLst/>
          </a:prstGeom>
        </p:spPr>
      </p:pic>
      <p:sp>
        <p:nvSpPr>
          <p:cNvPr id="713" name="Title 2"/>
          <p:cNvSpPr txBox="1">
            <a:spLocks noGrp="1"/>
          </p:cNvSpPr>
          <p:nvPr>
            <p:ph type="title"/>
          </p:nvPr>
        </p:nvSpPr>
        <p:spPr>
          <a:xfrm>
            <a:off x="1281293" y="1201295"/>
            <a:ext cx="3589864" cy="1888352"/>
          </a:xfrm>
          <a:prstGeom prst="rect">
            <a:avLst/>
          </a:prstGeom>
        </p:spPr>
        <p:txBody>
          <a:bodyPr/>
          <a:lstStyle>
            <a:lvl1pPr defTabSz="758951">
              <a:defRPr sz="3652"/>
            </a:lvl1pPr>
          </a:lstStyle>
          <a:p>
            <a:r>
              <a:t>1985 was the best year</a:t>
            </a:r>
          </a:p>
        </p:txBody>
      </p:sp>
      <p:sp>
        <p:nvSpPr>
          <p:cNvPr id="714" name="Text Placeholder 3"/>
          <p:cNvSpPr txBox="1">
            <a:spLocks noGrp="1"/>
          </p:cNvSpPr>
          <p:nvPr>
            <p:ph type="body" sz="quarter" idx="1"/>
          </p:nvPr>
        </p:nvSpPr>
        <p:spPr>
          <a:xfrm>
            <a:off x="1281293" y="3717790"/>
            <a:ext cx="3793064" cy="2405064"/>
          </a:xfrm>
          <a:prstGeom prst="rect">
            <a:avLst/>
          </a:prstGeom>
        </p:spPr>
        <p:txBody>
          <a:bodyPr/>
          <a:lstStyle>
            <a:lvl1pPr marL="0" indent="0">
              <a:buSzTx/>
              <a:buNone/>
            </a:lvl1pPr>
          </a:lstStyle>
          <a:p>
            <a:r>
              <a:t>If you do not believe me ask Marty McFly. </a:t>
            </a:r>
          </a:p>
        </p:txBody>
      </p:sp>
      <p:pic>
        <p:nvPicPr>
          <p:cNvPr id="715" name="Picture Placeholder 11" descr="Picture Placeholder 11"/>
          <p:cNvPicPr>
            <a:picLocks noGrp="1" noChangeAspect="1"/>
          </p:cNvPicPr>
          <p:nvPr>
            <p:ph type="pic" idx="22"/>
          </p:nvPr>
        </p:nvPicPr>
        <p:blipFill>
          <a:blip r:embed="rId3"/>
          <a:srcRect t="19702" b="19702"/>
          <a:stretch>
            <a:fillRect/>
          </a:stretch>
        </p:blipFill>
        <p:spPr>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Title 1"/>
          <p:cNvSpPr txBox="1">
            <a:spLocks noGrp="1"/>
          </p:cNvSpPr>
          <p:nvPr>
            <p:ph type="title"/>
          </p:nvPr>
        </p:nvSpPr>
        <p:spPr>
          <a:xfrm>
            <a:off x="1371599" y="685800"/>
            <a:ext cx="9202346" cy="1485900"/>
          </a:xfrm>
          <a:prstGeom prst="rect">
            <a:avLst/>
          </a:prstGeom>
        </p:spPr>
        <p:txBody>
          <a:bodyPr/>
          <a:lstStyle/>
          <a:p>
            <a:r>
              <a:t>Title with double text</a:t>
            </a:r>
          </a:p>
        </p:txBody>
      </p:sp>
      <p:sp>
        <p:nvSpPr>
          <p:cNvPr id="718" name="Content Placeholder 2"/>
          <p:cNvSpPr txBox="1">
            <a:spLocks noGrp="1"/>
          </p:cNvSpPr>
          <p:nvPr>
            <p:ph type="body" sz="half" idx="1"/>
          </p:nvPr>
        </p:nvSpPr>
        <p:spPr>
          <a:xfrm>
            <a:off x="5820123" y="2285999"/>
            <a:ext cx="4748601" cy="3581402"/>
          </a:xfrm>
          <a:prstGeom prst="rect">
            <a:avLst/>
          </a:prstGeom>
        </p:spPr>
        <p:txBody>
          <a:bodyPr/>
          <a:lstStyle>
            <a:lvl1pPr marL="0" indent="0">
              <a:buSzTx/>
              <a:buNone/>
            </a:lvl1pPr>
          </a:lstStyle>
          <a:p>
            <a:r>
              <a:t>Nunc accumsan placerat vehicula. Praesent tempus quam eget augue dictum, a tincidunt diam vestibulum. Ut scelerisque, est vitae efficitur tincidunt, justo tortor condimentum quam, a pellentesque metus nisi eu enim. Praesent sed nisi dictum, consectetur tortor sit amet.</a:t>
            </a:r>
          </a:p>
        </p:txBody>
      </p:sp>
      <p:sp>
        <p:nvSpPr>
          <p:cNvPr id="719" name="Content Placeholder 3"/>
          <p:cNvSpPr txBox="1"/>
          <p:nvPr/>
        </p:nvSpPr>
        <p:spPr>
          <a:xfrm>
            <a:off x="745608" y="2175036"/>
            <a:ext cx="4356346" cy="35814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384047" indent="-384047" defTabSz="914400">
              <a:lnSpc>
                <a:spcPct val="94000"/>
              </a:lnSpc>
              <a:spcBef>
                <a:spcPts val="1000"/>
              </a:spcBef>
              <a:buSzPct val="100000"/>
              <a:buFont typeface="Arial"/>
              <a:buChar char="■"/>
              <a:defRPr sz="2000">
                <a:solidFill>
                  <a:srgbClr val="212121"/>
                </a:solidFill>
              </a:defRPr>
            </a:pPr>
            <a:r>
              <a:t>Defaulted to be a bulleted list of things. Can be changed to paragraph by simply deleting the bullet</a:t>
            </a:r>
          </a:p>
          <a:p>
            <a:pPr marL="384047" indent="-384047" defTabSz="914400">
              <a:lnSpc>
                <a:spcPct val="94000"/>
              </a:lnSpc>
              <a:spcBef>
                <a:spcPts val="1000"/>
              </a:spcBef>
              <a:buSzPct val="100000"/>
              <a:buFont typeface="Arial"/>
              <a:buChar char="■"/>
              <a:defRPr sz="2000">
                <a:solidFill>
                  <a:srgbClr val="212121"/>
                </a:solidFill>
              </a:defRPr>
            </a:pPr>
            <a:r>
              <a:t>Check this this out</a:t>
            </a:r>
          </a:p>
          <a:p>
            <a:pPr marL="914400" lvl="1" indent="-384047" defTabSz="914400">
              <a:lnSpc>
                <a:spcPct val="94000"/>
              </a:lnSpc>
              <a:spcBef>
                <a:spcPts val="500"/>
              </a:spcBef>
              <a:buSzPct val="100000"/>
              <a:buFont typeface="Arial"/>
              <a:buChar char="–"/>
              <a:defRPr sz="2000" i="1">
                <a:solidFill>
                  <a:srgbClr val="212121"/>
                </a:solidFill>
              </a:defRPr>
            </a:pPr>
            <a:r>
              <a:t>Wow that is cool</a:t>
            </a:r>
          </a:p>
          <a:p>
            <a:pPr marL="914400" lvl="1" indent="-384047" defTabSz="914400">
              <a:lnSpc>
                <a:spcPct val="94000"/>
              </a:lnSpc>
              <a:spcBef>
                <a:spcPts val="500"/>
              </a:spcBef>
              <a:buSzPct val="100000"/>
              <a:buFont typeface="Arial"/>
              <a:buChar char="–"/>
              <a:defRPr sz="2000" i="1">
                <a:solidFill>
                  <a:srgbClr val="212121"/>
                </a:solidFill>
              </a:defRPr>
            </a:pPr>
            <a:r>
              <a:t>Yes it is!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 name="Title 1"/>
          <p:cNvSpPr txBox="1">
            <a:spLocks noGrp="1"/>
          </p:cNvSpPr>
          <p:nvPr>
            <p:ph type="title"/>
          </p:nvPr>
        </p:nvSpPr>
        <p:spPr>
          <a:prstGeom prst="rect">
            <a:avLst/>
          </a:prstGeom>
        </p:spPr>
        <p:txBody>
          <a:bodyPr/>
          <a:lstStyle/>
          <a:p>
            <a:pPr indent="5333" defTabSz="768095">
              <a:tabLst>
                <a:tab pos="38100" algn="l"/>
                <a:tab pos="6464300" algn="l"/>
              </a:tabLst>
              <a:defRPr sz="5376"/>
            </a:pPr>
            <a:r>
              <a:t>Welcome to </a:t>
            </a:r>
            <a:br/>
            <a:r>
              <a:t>the show</a:t>
            </a:r>
          </a:p>
        </p:txBody>
      </p:sp>
      <p:sp>
        <p:nvSpPr>
          <p:cNvPr id="629" name="Text Placeholder 2"/>
          <p:cNvSpPr txBox="1">
            <a:spLocks noGrp="1"/>
          </p:cNvSpPr>
          <p:nvPr>
            <p:ph type="body" sz="quarter" idx="1"/>
          </p:nvPr>
        </p:nvSpPr>
        <p:spPr>
          <a:prstGeom prst="rect">
            <a:avLst/>
          </a:prstGeom>
        </p:spPr>
        <p:txBody>
          <a:bodyPr/>
          <a:lstStyle/>
          <a:p>
            <a:r>
              <a:t>Another presentation by the awesome people at ILR</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1" name="Picture Placeholder 15" descr="Picture Placeholder 15"/>
          <p:cNvPicPr>
            <a:picLocks noGrp="1" noChangeAspect="1"/>
          </p:cNvPicPr>
          <p:nvPr>
            <p:ph type="pic" idx="21"/>
          </p:nvPr>
        </p:nvPicPr>
        <p:blipFill>
          <a:blip r:embed="rId2"/>
          <a:srcRect l="1007" r="1006"/>
          <a:stretch>
            <a:fillRect/>
          </a:stretch>
        </p:blipFill>
        <p:spPr>
          <a:xfrm>
            <a:off x="4161294" y="3347634"/>
            <a:ext cx="3268914" cy="2502977"/>
          </a:xfrm>
          <a:prstGeom prst="rect">
            <a:avLst/>
          </a:prstGeom>
        </p:spPr>
      </p:pic>
      <p:sp>
        <p:nvSpPr>
          <p:cNvPr id="722" name="Title 2"/>
          <p:cNvSpPr txBox="1">
            <a:spLocks noGrp="1"/>
          </p:cNvSpPr>
          <p:nvPr>
            <p:ph type="title"/>
          </p:nvPr>
        </p:nvSpPr>
        <p:spPr>
          <a:xfrm>
            <a:off x="8074615" y="679482"/>
            <a:ext cx="3448375" cy="4225731"/>
          </a:xfrm>
          <a:prstGeom prst="rect">
            <a:avLst/>
          </a:prstGeom>
        </p:spPr>
        <p:txBody>
          <a:bodyPr/>
          <a:lstStyle/>
          <a:p>
            <a:r>
              <a:t>Three photos layout</a:t>
            </a:r>
          </a:p>
        </p:txBody>
      </p:sp>
      <p:pic>
        <p:nvPicPr>
          <p:cNvPr id="723" name="Picture Placeholder 11" descr="Picture Placeholder 11"/>
          <p:cNvPicPr>
            <a:picLocks noGrp="1" noChangeAspect="1"/>
          </p:cNvPicPr>
          <p:nvPr>
            <p:ph type="pic" idx="22"/>
          </p:nvPr>
        </p:nvPicPr>
        <p:blipFill>
          <a:blip r:embed="rId3"/>
          <a:srcRect l="23592" r="23592"/>
          <a:stretch>
            <a:fillRect/>
          </a:stretch>
        </p:blipFill>
        <p:spPr>
          <a:xfrm>
            <a:off x="699887" y="679482"/>
            <a:ext cx="3213436" cy="4055250"/>
          </a:xfrm>
          <a:prstGeom prst="rect">
            <a:avLst/>
          </a:prstGeom>
        </p:spPr>
      </p:pic>
      <p:sp>
        <p:nvSpPr>
          <p:cNvPr id="724" name="Date Placeholder 4"/>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25" name="Slide Number Placeholder 6"/>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20</a:t>
            </a:fld>
            <a:endParaRPr/>
          </a:p>
        </p:txBody>
      </p:sp>
      <p:pic>
        <p:nvPicPr>
          <p:cNvPr id="726" name="Picture Placeholder 13" descr="Picture Placeholder 13"/>
          <p:cNvPicPr>
            <a:picLocks noGrp="1" noChangeAspect="1"/>
          </p:cNvPicPr>
          <p:nvPr>
            <p:ph type="pic" idx="23"/>
          </p:nvPr>
        </p:nvPicPr>
        <p:blipFill>
          <a:blip r:embed="rId4"/>
          <a:srcRect l="896" r="895"/>
          <a:stretch>
            <a:fillRect/>
          </a:stretch>
        </p:blipFill>
        <p:spPr>
          <a:xfrm>
            <a:off x="4161294" y="679482"/>
            <a:ext cx="3277893" cy="2502977"/>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8" name="Picture Placeholder 4" descr="Picture Placeholder 4"/>
          <p:cNvPicPr>
            <a:picLocks noGrp="1" noChangeAspect="1"/>
          </p:cNvPicPr>
          <p:nvPr>
            <p:ph type="pic" idx="21"/>
          </p:nvPr>
        </p:nvPicPr>
        <p:blipFill>
          <a:blip r:embed="rId2">
            <a:alphaModFix amt="50000"/>
          </a:blip>
          <a:srcRect t="12500" b="50000"/>
          <a:stretch>
            <a:fillRect/>
          </a:stretch>
        </p:blipFill>
        <p:spPr>
          <a:prstGeom prst="rect">
            <a:avLst/>
          </a:prstGeom>
        </p:spPr>
      </p:pic>
      <p:sp>
        <p:nvSpPr>
          <p:cNvPr id="729" name="Title 2"/>
          <p:cNvSpPr txBox="1">
            <a:spLocks noGrp="1"/>
          </p:cNvSpPr>
          <p:nvPr>
            <p:ph type="title"/>
          </p:nvPr>
        </p:nvSpPr>
        <p:spPr>
          <a:xfrm>
            <a:off x="1977325" y="2183322"/>
            <a:ext cx="8237350" cy="2491354"/>
          </a:xfrm>
          <a:prstGeom prst="rect">
            <a:avLst/>
          </a:prstGeom>
        </p:spPr>
        <p:txBody>
          <a:bodyPr/>
          <a:lstStyle/>
          <a:p>
            <a:r>
              <a:t>Success is the result of perfection, hard work, learning from failure, loyalty, and persistence.</a:t>
            </a:r>
            <a:br/>
            <a:br/>
            <a:r>
              <a:t>- Colin Powell</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1" name="Picture Placeholder 9" descr="Picture Placeholder 9"/>
          <p:cNvPicPr>
            <a:picLocks noGrp="1" noChangeAspect="1"/>
          </p:cNvPicPr>
          <p:nvPr>
            <p:ph type="pic" idx="21"/>
          </p:nvPr>
        </p:nvPicPr>
        <p:blipFill>
          <a:blip r:embed="rId2"/>
          <a:srcRect t="21297" b="21297"/>
          <a:stretch>
            <a:fillRect/>
          </a:stretch>
        </p:blipFill>
        <p:spPr>
          <a:prstGeom prst="rect">
            <a:avLst/>
          </a:prstGeom>
        </p:spPr>
      </p:pic>
      <p:sp>
        <p:nvSpPr>
          <p:cNvPr id="732" name="Title 2"/>
          <p:cNvSpPr txBox="1">
            <a:spLocks noGrp="1"/>
          </p:cNvSpPr>
          <p:nvPr>
            <p:ph type="title"/>
          </p:nvPr>
        </p:nvSpPr>
        <p:spPr>
          <a:xfrm>
            <a:off x="8138407" y="928576"/>
            <a:ext cx="3448375" cy="3082536"/>
          </a:xfrm>
          <a:prstGeom prst="rect">
            <a:avLst/>
          </a:prstGeom>
        </p:spPr>
        <p:txBody>
          <a:bodyPr/>
          <a:lstStyle/>
          <a:p>
            <a:r>
              <a:t>So much to look at here</a:t>
            </a:r>
          </a:p>
        </p:txBody>
      </p:sp>
      <p:pic>
        <p:nvPicPr>
          <p:cNvPr id="733" name="Picture Placeholder 11" descr="Picture Placeholder 11"/>
          <p:cNvPicPr>
            <a:picLocks noGrp="1" noChangeAspect="1"/>
          </p:cNvPicPr>
          <p:nvPr>
            <p:ph type="pic" idx="22"/>
          </p:nvPr>
        </p:nvPicPr>
        <p:blipFill>
          <a:blip r:embed="rId3"/>
          <a:srcRect l="2642" r="2642"/>
          <a:stretch>
            <a:fillRect/>
          </a:stretch>
        </p:blipFill>
        <p:spPr>
          <a:xfrm rot="5400000">
            <a:off x="277813" y="1100138"/>
            <a:ext cx="4057651" cy="3213101"/>
          </a:xfrm>
          <a:prstGeom prst="rect">
            <a:avLst/>
          </a:prstGeom>
        </p:spPr>
      </p:pic>
      <p:sp>
        <p:nvSpPr>
          <p:cNvPr id="734" name="Date Placeholder 4"/>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35" name="Slide Number Placeholder 6"/>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22</a:t>
            </a:fld>
            <a:endParaRPr/>
          </a:p>
        </p:txBody>
      </p:sp>
      <p:pic>
        <p:nvPicPr>
          <p:cNvPr id="736" name="Picture Placeholder 13" descr="Picture Placeholder 13"/>
          <p:cNvPicPr>
            <a:picLocks noGrp="1" noChangeAspect="1"/>
          </p:cNvPicPr>
          <p:nvPr>
            <p:ph type="pic" idx="23"/>
          </p:nvPr>
        </p:nvPicPr>
        <p:blipFill>
          <a:blip r:embed="rId4"/>
          <a:srcRect t="21362" b="21362"/>
          <a:stretch>
            <a:fillRect/>
          </a:stretch>
        </p:blipFill>
        <p:spPr>
          <a:prstGeom prst="rect">
            <a:avLst/>
          </a:prstGeom>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8" name="Picture Placeholder 4" descr="Picture Placeholder 4"/>
          <p:cNvPicPr>
            <a:picLocks noGrp="1" noChangeAspect="1"/>
          </p:cNvPicPr>
          <p:nvPr>
            <p:ph type="pic" idx="21"/>
          </p:nvPr>
        </p:nvPicPr>
        <p:blipFill>
          <a:blip r:embed="rId2">
            <a:alphaModFix amt="50000"/>
          </a:blip>
          <a:srcRect t="7963" b="7963"/>
          <a:stretch>
            <a:fillRect/>
          </a:stretch>
        </p:blipFill>
        <p:spPr>
          <a:prstGeom prst="rect">
            <a:avLst/>
          </a:prstGeom>
        </p:spPr>
      </p:pic>
      <p:sp>
        <p:nvSpPr>
          <p:cNvPr id="739" name="Title 2"/>
          <p:cNvSpPr txBox="1">
            <a:spLocks noGrp="1"/>
          </p:cNvSpPr>
          <p:nvPr>
            <p:ph type="title"/>
          </p:nvPr>
        </p:nvSpPr>
        <p:spPr>
          <a:xfrm>
            <a:off x="1977325" y="2183322"/>
            <a:ext cx="8237350" cy="2491354"/>
          </a:xfrm>
          <a:prstGeom prst="rect">
            <a:avLst/>
          </a:prstGeom>
        </p:spPr>
        <p:txBody>
          <a:bodyPr/>
          <a:lstStyle/>
          <a:p>
            <a:r>
              <a:t>Title Here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1" name="Title 1"/>
          <p:cNvSpPr txBox="1">
            <a:spLocks noGrp="1"/>
          </p:cNvSpPr>
          <p:nvPr>
            <p:ph type="title"/>
          </p:nvPr>
        </p:nvSpPr>
        <p:spPr>
          <a:prstGeom prst="rect">
            <a:avLst/>
          </a:prstGeom>
        </p:spPr>
        <p:txBody>
          <a:bodyPr/>
          <a:lstStyle>
            <a:lvl1pPr defTabSz="850391">
              <a:defRPr sz="4092"/>
            </a:lvl1pPr>
          </a:lstStyle>
          <a:p>
            <a:r>
              <a:t>Title with double Titles and double text</a:t>
            </a:r>
          </a:p>
        </p:txBody>
      </p:sp>
      <p:sp>
        <p:nvSpPr>
          <p:cNvPr id="742" name="Text Placeholder 2"/>
          <p:cNvSpPr txBox="1">
            <a:spLocks noGrp="1"/>
          </p:cNvSpPr>
          <p:nvPr>
            <p:ph type="body" sz="quarter" idx="1"/>
          </p:nvPr>
        </p:nvSpPr>
        <p:spPr>
          <a:xfrm>
            <a:off x="1371599" y="2340864"/>
            <a:ext cx="4443986" cy="823913"/>
          </a:xfrm>
          <a:prstGeom prst="rect">
            <a:avLst/>
          </a:prstGeom>
        </p:spPr>
        <p:txBody>
          <a:bodyPr/>
          <a:lstStyle/>
          <a:p>
            <a:r>
              <a:t>Headline Here</a:t>
            </a:r>
          </a:p>
        </p:txBody>
      </p:sp>
      <p:sp>
        <p:nvSpPr>
          <p:cNvPr id="743" name="Content Placeholder 3"/>
          <p:cNvSpPr txBox="1"/>
          <p:nvPr/>
        </p:nvSpPr>
        <p:spPr>
          <a:xfrm>
            <a:off x="1417319" y="3305207"/>
            <a:ext cx="4352545" cy="25621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384047" indent="-384047" defTabSz="914400">
              <a:lnSpc>
                <a:spcPct val="94000"/>
              </a:lnSpc>
              <a:spcBef>
                <a:spcPts val="1000"/>
              </a:spcBef>
              <a:buSzPct val="100000"/>
              <a:buFont typeface="Arial"/>
              <a:buChar char="■"/>
              <a:defRPr sz="2000">
                <a:solidFill>
                  <a:srgbClr val="212121"/>
                </a:solidFill>
              </a:defRPr>
            </a:pPr>
            <a:r>
              <a:t>Wow another</a:t>
            </a:r>
          </a:p>
          <a:p>
            <a:pPr marL="384047" indent="-384047" defTabSz="914400">
              <a:lnSpc>
                <a:spcPct val="94000"/>
              </a:lnSpc>
              <a:spcBef>
                <a:spcPts val="1000"/>
              </a:spcBef>
              <a:buSzPct val="100000"/>
              <a:buFont typeface="Arial"/>
              <a:buChar char="■"/>
              <a:defRPr sz="2000">
                <a:solidFill>
                  <a:srgbClr val="212121"/>
                </a:solidFill>
              </a:defRPr>
            </a:pPr>
            <a:r>
              <a:t>Bullet Man</a:t>
            </a:r>
          </a:p>
          <a:p>
            <a:pPr marL="384047" indent="-384047" defTabSz="914400">
              <a:lnSpc>
                <a:spcPct val="94000"/>
              </a:lnSpc>
              <a:spcBef>
                <a:spcPts val="1000"/>
              </a:spcBef>
              <a:buSzPct val="100000"/>
              <a:buFont typeface="Arial"/>
              <a:buChar char="■"/>
              <a:defRPr sz="2000">
                <a:solidFill>
                  <a:srgbClr val="212121"/>
                </a:solidFill>
              </a:defRPr>
            </a:pPr>
            <a:r>
              <a:t>List Name</a:t>
            </a:r>
          </a:p>
          <a:p>
            <a:pPr marL="384047" indent="-384047" defTabSz="914400">
              <a:lnSpc>
                <a:spcPct val="94000"/>
              </a:lnSpc>
              <a:spcBef>
                <a:spcPts val="1000"/>
              </a:spcBef>
              <a:buSzPct val="100000"/>
              <a:buFont typeface="Arial"/>
              <a:buChar char="■"/>
              <a:defRPr sz="2000">
                <a:solidFill>
                  <a:srgbClr val="212121"/>
                </a:solidFill>
              </a:defRPr>
            </a:pPr>
            <a:r>
              <a:t>How Awesome</a:t>
            </a:r>
          </a:p>
        </p:txBody>
      </p:sp>
      <p:sp>
        <p:nvSpPr>
          <p:cNvPr id="744" name="Text Placeholder 4"/>
          <p:cNvSpPr>
            <a:spLocks noGrp="1"/>
          </p:cNvSpPr>
          <p:nvPr>
            <p:ph type="body" idx="21"/>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nSpc>
                <a:spcPct val="84000"/>
              </a:lnSpc>
              <a:spcBef>
                <a:spcPts val="0"/>
              </a:spcBef>
              <a:buSzTx/>
              <a:buFontTx/>
              <a:buNone/>
              <a:defRPr sz="2800" b="1"/>
            </a:lvl1pPr>
          </a:lstStyle>
          <a:p>
            <a:r>
              <a:t>Another Headline</a:t>
            </a:r>
          </a:p>
        </p:txBody>
      </p:sp>
      <p:sp>
        <p:nvSpPr>
          <p:cNvPr id="745" name="Content Placeholder 5"/>
          <p:cNvSpPr txBox="1"/>
          <p:nvPr/>
        </p:nvSpPr>
        <p:spPr>
          <a:xfrm>
            <a:off x="6570733" y="3305207"/>
            <a:ext cx="4352545" cy="25621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384047" indent="-384047" defTabSz="914400">
              <a:lnSpc>
                <a:spcPct val="94000"/>
              </a:lnSpc>
              <a:spcBef>
                <a:spcPts val="1000"/>
              </a:spcBef>
              <a:buSzPct val="100000"/>
              <a:buFont typeface="Arial"/>
              <a:buChar char="■"/>
              <a:defRPr sz="2000">
                <a:solidFill>
                  <a:srgbClr val="212121"/>
                </a:solidFill>
              </a:defRPr>
            </a:pPr>
            <a:r>
              <a:t>Double Double</a:t>
            </a:r>
          </a:p>
          <a:p>
            <a:pPr marL="384047" indent="-384047" defTabSz="914400">
              <a:lnSpc>
                <a:spcPct val="94000"/>
              </a:lnSpc>
              <a:spcBef>
                <a:spcPts val="1000"/>
              </a:spcBef>
              <a:buSzPct val="100000"/>
              <a:buFont typeface="Arial"/>
              <a:buChar char="■"/>
              <a:defRPr sz="2000">
                <a:solidFill>
                  <a:srgbClr val="212121"/>
                </a:solidFill>
              </a:defRPr>
            </a:pPr>
            <a:r>
              <a:t>You can actually go longer</a:t>
            </a:r>
          </a:p>
          <a:p>
            <a:pPr marL="384047" indent="-384047" defTabSz="914400">
              <a:lnSpc>
                <a:spcPct val="94000"/>
              </a:lnSpc>
              <a:spcBef>
                <a:spcPts val="1000"/>
              </a:spcBef>
              <a:buSzPct val="100000"/>
              <a:buFont typeface="Arial"/>
              <a:buChar char="■"/>
              <a:defRPr sz="2000">
                <a:solidFill>
                  <a:srgbClr val="212121"/>
                </a:solidFill>
              </a:defRPr>
            </a:pPr>
            <a:r>
              <a:t>Wow</a:t>
            </a:r>
          </a:p>
          <a:p>
            <a:pPr marL="384047" indent="-384047" defTabSz="914400">
              <a:lnSpc>
                <a:spcPct val="94000"/>
              </a:lnSpc>
              <a:spcBef>
                <a:spcPts val="1000"/>
              </a:spcBef>
              <a:buSzPct val="100000"/>
              <a:buFont typeface="Arial"/>
              <a:buChar char="■"/>
              <a:defRPr sz="2000">
                <a:solidFill>
                  <a:srgbClr val="212121"/>
                </a:solidFill>
              </a:defRPr>
            </a:pPr>
            <a:r>
              <a:t>Cornell ILR </a:t>
            </a:r>
          </a:p>
        </p:txBody>
      </p:sp>
      <p:sp>
        <p:nvSpPr>
          <p:cNvPr id="746" name="Date Placeholder 9"/>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47" name="Slide Number Placeholder 11"/>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24</a:t>
            </a:fld>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Title 1"/>
          <p:cNvSpPr txBox="1">
            <a:spLocks noGrp="1"/>
          </p:cNvSpPr>
          <p:nvPr>
            <p:ph type="title"/>
          </p:nvPr>
        </p:nvSpPr>
        <p:spPr>
          <a:xfrm>
            <a:off x="1371599" y="685800"/>
            <a:ext cx="9202346" cy="1485900"/>
          </a:xfrm>
          <a:prstGeom prst="rect">
            <a:avLst/>
          </a:prstGeom>
        </p:spPr>
        <p:txBody>
          <a:bodyPr/>
          <a:lstStyle>
            <a:lvl1pPr defTabSz="850391">
              <a:defRPr sz="4092"/>
            </a:lvl1pPr>
          </a:lstStyle>
          <a:p>
            <a:r>
              <a:t>Title with text and bullet points</a:t>
            </a:r>
          </a:p>
        </p:txBody>
      </p:sp>
      <p:sp>
        <p:nvSpPr>
          <p:cNvPr id="750" name="Content Placeholder 2"/>
          <p:cNvSpPr txBox="1">
            <a:spLocks noGrp="1"/>
          </p:cNvSpPr>
          <p:nvPr>
            <p:ph type="body" sz="quarter" idx="1"/>
          </p:nvPr>
        </p:nvSpPr>
        <p:spPr>
          <a:prstGeom prst="rect">
            <a:avLst/>
          </a:prstGeom>
        </p:spPr>
        <p:txBody>
          <a:bodyPr/>
          <a:lstStyle/>
          <a:p>
            <a:r>
              <a:t>Wow another</a:t>
            </a:r>
          </a:p>
          <a:p>
            <a:r>
              <a:t>Bullet Man</a:t>
            </a:r>
          </a:p>
          <a:p>
            <a:r>
              <a:t>List Name</a:t>
            </a:r>
          </a:p>
          <a:p>
            <a:r>
              <a:t>How Awesome</a:t>
            </a:r>
          </a:p>
          <a:p>
            <a:r>
              <a:t>So Cool</a:t>
            </a:r>
          </a:p>
        </p:txBody>
      </p:sp>
      <p:sp>
        <p:nvSpPr>
          <p:cNvPr id="751" name="Date Placeholder 3"/>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52" name="Slide Number Placeholder 5"/>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25</a:t>
            </a:fld>
            <a:endParaRPr/>
          </a:p>
        </p:txBody>
      </p:sp>
      <p:sp>
        <p:nvSpPr>
          <p:cNvPr id="753" name="Text Placeholder 6"/>
          <p:cNvSpPr>
            <a:spLocks noGrp="1"/>
          </p:cNvSpPr>
          <p:nvPr>
            <p:ph type="body" idx="21"/>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lnSpc>
                <a:spcPct val="101700"/>
              </a:lnSpc>
            </a:lvl1pPr>
          </a:lstStyle>
          <a:p>
            <a:r>
              <a:t>Cras mattis consectetur purus sit amet fermentum. Lorem ipsum dolor sit amet, consectetur adipiscing elit. Aenean eu leo quam. Pellentesque ornare sem lacinia quam venenatis vestibulum. Vestibulum id ligula porta felis euismod semper. Duis mollis, est non commodo luctus, nisi erat porttitor ligula, eget lacinia odio sem nec elit. Vestibulum id ligula porta felis euismod semper.</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Title 7"/>
          <p:cNvSpPr txBox="1">
            <a:spLocks noGrp="1"/>
          </p:cNvSpPr>
          <p:nvPr>
            <p:ph type="title"/>
          </p:nvPr>
        </p:nvSpPr>
        <p:spPr>
          <a:xfrm>
            <a:off x="1371599" y="685800"/>
            <a:ext cx="9202346" cy="1485900"/>
          </a:xfrm>
          <a:prstGeom prst="rect">
            <a:avLst/>
          </a:prstGeom>
        </p:spPr>
        <p:txBody>
          <a:bodyPr/>
          <a:lstStyle/>
          <a:p>
            <a:pPr defTabSz="850391">
              <a:defRPr sz="4092"/>
            </a:pPr>
            <a:r>
              <a:t>Title with double bullet</a:t>
            </a:r>
            <a:br/>
            <a:r>
              <a:t>points example</a:t>
            </a:r>
          </a:p>
        </p:txBody>
      </p:sp>
      <p:sp>
        <p:nvSpPr>
          <p:cNvPr id="756" name="Date Placeholder 3"/>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57" name="Slide Number Placeholder 5"/>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26</a:t>
            </a:fld>
            <a:endParaRPr/>
          </a:p>
        </p:txBody>
      </p:sp>
      <p:sp>
        <p:nvSpPr>
          <p:cNvPr id="758" name="Content Placeholder 8"/>
          <p:cNvSpPr txBox="1">
            <a:spLocks noGrp="1"/>
          </p:cNvSpPr>
          <p:nvPr>
            <p:ph type="body" sz="quarter" idx="1"/>
          </p:nvPr>
        </p:nvSpPr>
        <p:spPr>
          <a:prstGeom prst="rect">
            <a:avLst/>
          </a:prstGeom>
        </p:spPr>
        <p:txBody>
          <a:bodyPr/>
          <a:lstStyle/>
          <a:p>
            <a:r>
              <a:t>Wow another</a:t>
            </a:r>
          </a:p>
          <a:p>
            <a:r>
              <a:t>Bullet Man</a:t>
            </a:r>
          </a:p>
          <a:p>
            <a:r>
              <a:t>List Name</a:t>
            </a:r>
          </a:p>
          <a:p>
            <a:r>
              <a:t>How Awesome</a:t>
            </a:r>
          </a:p>
          <a:p>
            <a:r>
              <a:t>Lets do trust falls</a:t>
            </a:r>
          </a:p>
          <a:p>
            <a:r>
              <a:t>Zoom Meeting</a:t>
            </a:r>
          </a:p>
        </p:txBody>
      </p:sp>
      <p:sp>
        <p:nvSpPr>
          <p:cNvPr id="759" name="Content Placeholder 9"/>
          <p:cNvSpPr txBox="1"/>
          <p:nvPr/>
        </p:nvSpPr>
        <p:spPr>
          <a:xfrm>
            <a:off x="6219637" y="2285998"/>
            <a:ext cx="4294693" cy="35814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384047" indent="-384047" defTabSz="914400">
              <a:lnSpc>
                <a:spcPct val="94000"/>
              </a:lnSpc>
              <a:spcBef>
                <a:spcPts val="1000"/>
              </a:spcBef>
              <a:buSzPct val="100000"/>
              <a:buFont typeface="Arial"/>
              <a:buChar char="■"/>
              <a:defRPr sz="2000">
                <a:solidFill>
                  <a:srgbClr val="212121"/>
                </a:solidFill>
              </a:defRPr>
            </a:pPr>
            <a:r>
              <a:t>Double Double</a:t>
            </a:r>
          </a:p>
          <a:p>
            <a:pPr marL="384047" indent="-384047" defTabSz="914400">
              <a:lnSpc>
                <a:spcPct val="94000"/>
              </a:lnSpc>
              <a:spcBef>
                <a:spcPts val="1000"/>
              </a:spcBef>
              <a:buSzPct val="100000"/>
              <a:buFont typeface="Arial"/>
              <a:buChar char="■"/>
              <a:defRPr sz="2000">
                <a:solidFill>
                  <a:srgbClr val="212121"/>
                </a:solidFill>
              </a:defRPr>
            </a:pPr>
            <a:r>
              <a:t>You can actually go longer</a:t>
            </a:r>
          </a:p>
          <a:p>
            <a:pPr marL="384047" indent="-384047" defTabSz="914400">
              <a:lnSpc>
                <a:spcPct val="94000"/>
              </a:lnSpc>
              <a:spcBef>
                <a:spcPts val="1000"/>
              </a:spcBef>
              <a:buSzPct val="100000"/>
              <a:buFont typeface="Arial"/>
              <a:buChar char="■"/>
              <a:defRPr sz="2000">
                <a:solidFill>
                  <a:srgbClr val="212121"/>
                </a:solidFill>
              </a:defRPr>
            </a:pPr>
            <a:r>
              <a:t>Wow</a:t>
            </a:r>
          </a:p>
          <a:p>
            <a:pPr marL="384047" indent="-384047" defTabSz="914400">
              <a:lnSpc>
                <a:spcPct val="94000"/>
              </a:lnSpc>
              <a:spcBef>
                <a:spcPts val="1000"/>
              </a:spcBef>
              <a:buSzPct val="100000"/>
              <a:buFont typeface="Arial"/>
              <a:buChar char="■"/>
              <a:defRPr sz="2000">
                <a:solidFill>
                  <a:srgbClr val="212121"/>
                </a:solidFill>
              </a:defRPr>
            </a:pPr>
            <a:r>
              <a:t>Cornell ILR</a:t>
            </a:r>
          </a:p>
          <a:p>
            <a:pPr marL="384047" indent="-384047" defTabSz="914400">
              <a:lnSpc>
                <a:spcPct val="94000"/>
              </a:lnSpc>
              <a:spcBef>
                <a:spcPts val="1000"/>
              </a:spcBef>
              <a:buSzPct val="100000"/>
              <a:buFont typeface="Arial"/>
              <a:buChar char="■"/>
              <a:defRPr sz="2000">
                <a:solidFill>
                  <a:srgbClr val="212121"/>
                </a:solidFill>
              </a:defRPr>
            </a:pPr>
            <a:r>
              <a:t>Synergy </a:t>
            </a:r>
          </a:p>
          <a:p>
            <a:pPr marL="384047" indent="-384047" defTabSz="914400">
              <a:lnSpc>
                <a:spcPct val="94000"/>
              </a:lnSpc>
              <a:spcBef>
                <a:spcPts val="1000"/>
              </a:spcBef>
              <a:buSzPct val="100000"/>
              <a:buFont typeface="Arial"/>
              <a:buChar char="■"/>
              <a:defRPr sz="2000">
                <a:solidFill>
                  <a:srgbClr val="212121"/>
                </a:solidFill>
              </a:defRPr>
            </a:pPr>
            <a:r>
              <a:t>Trust falls are #1 cause of death</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Title 1"/>
          <p:cNvSpPr txBox="1">
            <a:spLocks noGrp="1"/>
          </p:cNvSpPr>
          <p:nvPr>
            <p:ph type="title"/>
          </p:nvPr>
        </p:nvSpPr>
        <p:spPr>
          <a:prstGeom prst="rect">
            <a:avLst/>
          </a:prstGeom>
        </p:spPr>
        <p:txBody>
          <a:bodyPr/>
          <a:lstStyle>
            <a:lvl1pPr defTabSz="795527">
              <a:defRPr sz="3828"/>
            </a:lvl1pPr>
          </a:lstStyle>
          <a:p>
            <a:r>
              <a:t>Chart about something</a:t>
            </a:r>
          </a:p>
        </p:txBody>
      </p:sp>
      <p:sp>
        <p:nvSpPr>
          <p:cNvPr id="762" name="Text Placeholder 2"/>
          <p:cNvSpPr txBox="1">
            <a:spLocks noGrp="1"/>
          </p:cNvSpPr>
          <p:nvPr>
            <p:ph type="body" sz="quarter" idx="1"/>
          </p:nvPr>
        </p:nvSpPr>
        <p:spPr>
          <a:prstGeom prst="rect">
            <a:avLst/>
          </a:prstGeom>
        </p:spPr>
        <p:txBody>
          <a:bodyPr/>
          <a:lstStyle/>
          <a:p>
            <a:r>
              <a:t>As you can see here</a:t>
            </a:r>
          </a:p>
          <a:p>
            <a:r>
              <a:t>And also see</a:t>
            </a:r>
          </a:p>
          <a:p>
            <a:r>
              <a:t>What is going on</a:t>
            </a:r>
          </a:p>
          <a:p>
            <a:r>
              <a:t>Wow that is growth</a:t>
            </a:r>
          </a:p>
        </p:txBody>
      </p:sp>
      <p:sp>
        <p:nvSpPr>
          <p:cNvPr id="763" name="Date Placeholder 3"/>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64" name="Slide Number Placeholder 5"/>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27</a:t>
            </a:fld>
            <a:endParaRPr/>
          </a:p>
        </p:txBody>
      </p:sp>
      <p:graphicFrame>
        <p:nvGraphicFramePr>
          <p:cNvPr id="2" name="Chart Placeholder 7">
            <a:extLst>
              <a:ext uri="{FF2B5EF4-FFF2-40B4-BE49-F238E27FC236}">
                <a16:creationId xmlns:a16="http://schemas.microsoft.com/office/drawing/2014/main" id="{9514B1FD-A08E-191B-A59A-0511D8D58F37}"/>
              </a:ext>
            </a:extLst>
          </p:cNvPr>
          <p:cNvGraphicFramePr>
            <a:graphicFrameLocks/>
          </p:cNvGraphicFramePr>
          <p:nvPr>
            <p:extLst>
              <p:ext uri="{D42A27DB-BD31-4B8C-83A1-F6EECF244321}">
                <p14:modId xmlns:p14="http://schemas.microsoft.com/office/powerpoint/2010/main" val="667329032"/>
              </p:ext>
            </p:extLst>
          </p:nvPr>
        </p:nvGraphicFramePr>
        <p:xfrm>
          <a:off x="5911850" y="685800"/>
          <a:ext cx="5670550" cy="52419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Title 1"/>
          <p:cNvSpPr txBox="1">
            <a:spLocks noGrp="1"/>
          </p:cNvSpPr>
          <p:nvPr>
            <p:ph type="title"/>
          </p:nvPr>
        </p:nvSpPr>
        <p:spPr>
          <a:prstGeom prst="rect">
            <a:avLst/>
          </a:prstGeom>
        </p:spPr>
        <p:txBody>
          <a:bodyPr/>
          <a:lstStyle>
            <a:lvl1pPr defTabSz="795527">
              <a:defRPr sz="3828"/>
            </a:lvl1pPr>
          </a:lstStyle>
          <a:p>
            <a:r>
              <a:t>Chart about something</a:t>
            </a:r>
          </a:p>
        </p:txBody>
      </p:sp>
      <p:sp>
        <p:nvSpPr>
          <p:cNvPr id="768" name="Text Placeholder 2"/>
          <p:cNvSpPr txBox="1">
            <a:spLocks noGrp="1"/>
          </p:cNvSpPr>
          <p:nvPr>
            <p:ph type="body" sz="quarter" idx="1"/>
          </p:nvPr>
        </p:nvSpPr>
        <p:spPr>
          <a:prstGeom prst="rect">
            <a:avLst/>
          </a:prstGeom>
        </p:spPr>
        <p:txBody>
          <a:bodyPr/>
          <a:lstStyle/>
          <a:p>
            <a:r>
              <a:t>As you can see here</a:t>
            </a:r>
          </a:p>
          <a:p>
            <a:r>
              <a:t>And also see</a:t>
            </a:r>
          </a:p>
          <a:p>
            <a:r>
              <a:t>What is going on</a:t>
            </a:r>
          </a:p>
          <a:p>
            <a:r>
              <a:t>Wow that is growth</a:t>
            </a:r>
          </a:p>
        </p:txBody>
      </p:sp>
      <p:sp>
        <p:nvSpPr>
          <p:cNvPr id="769" name="Date Placeholder 3"/>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70" name="Slide Number Placeholder 5"/>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28</a:t>
            </a:fld>
            <a:endParaRPr/>
          </a:p>
        </p:txBody>
      </p:sp>
      <mc:AlternateContent xmlns:mc="http://schemas.openxmlformats.org/markup-compatibility/2006">
        <mc:Choice xmlns:cx1="http://schemas.microsoft.com/office/drawing/2015/9/8/chartex" Requires="cx1">
          <p:graphicFrame>
            <p:nvGraphicFramePr>
              <p:cNvPr id="2" name="Chart Placeholder 9">
                <a:extLst>
                  <a:ext uri="{FF2B5EF4-FFF2-40B4-BE49-F238E27FC236}">
                    <a16:creationId xmlns:a16="http://schemas.microsoft.com/office/drawing/2014/main" id="{1A498F44-2A34-4B29-7CFF-21DBD4740271}"/>
                  </a:ext>
                </a:extLst>
              </p:cNvPr>
              <p:cNvGraphicFramePr>
                <a:graphicFrameLocks/>
              </p:cNvGraphicFramePr>
              <p:nvPr>
                <p:extLst>
                  <p:ext uri="{D42A27DB-BD31-4B8C-83A1-F6EECF244321}">
                    <p14:modId xmlns:p14="http://schemas.microsoft.com/office/powerpoint/2010/main" val="450779553"/>
                  </p:ext>
                </p:extLst>
              </p:nvPr>
            </p:nvGraphicFramePr>
            <p:xfrm>
              <a:off x="5911850" y="685800"/>
              <a:ext cx="5670550" cy="5241925"/>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2" name="Chart Placeholder 9">
                <a:extLst>
                  <a:ext uri="{FF2B5EF4-FFF2-40B4-BE49-F238E27FC236}">
                    <a16:creationId xmlns:a16="http://schemas.microsoft.com/office/drawing/2014/main" id="{1A498F44-2A34-4B29-7CFF-21DBD4740271}"/>
                  </a:ext>
                </a:extLst>
              </p:cNvPr>
              <p:cNvPicPr>
                <a:picLocks noGrp="1" noRot="1" noChangeAspect="1" noMove="1" noResize="1" noEditPoints="1" noAdjustHandles="1" noChangeArrowheads="1" noChangeShapeType="1"/>
              </p:cNvPicPr>
              <p:nvPr/>
            </p:nvPicPr>
            <p:blipFill>
              <a:blip r:embed="rId3"/>
              <a:stretch>
                <a:fillRect/>
              </a:stretch>
            </p:blipFill>
            <p:spPr>
              <a:xfrm>
                <a:off x="5911850" y="685800"/>
                <a:ext cx="5670550" cy="5241925"/>
              </a:xfrm>
              <a:prstGeom prst="rect">
                <a:avLst/>
              </a:prstGeom>
            </p:spPr>
          </p:pic>
        </mc:Fallback>
      </mc:AlternateContent>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Title 1"/>
          <p:cNvSpPr txBox="1">
            <a:spLocks noGrp="1"/>
          </p:cNvSpPr>
          <p:nvPr>
            <p:ph type="title"/>
          </p:nvPr>
        </p:nvSpPr>
        <p:spPr>
          <a:prstGeom prst="rect">
            <a:avLst/>
          </a:prstGeom>
        </p:spPr>
        <p:txBody>
          <a:bodyPr/>
          <a:lstStyle/>
          <a:p>
            <a:pPr defTabSz="868680">
              <a:defRPr sz="4180"/>
            </a:pPr>
            <a:endParaRPr/>
          </a:p>
        </p:txBody>
      </p:sp>
      <p:sp>
        <p:nvSpPr>
          <p:cNvPr id="774" name="Text Placeholder 2"/>
          <p:cNvSpPr txBox="1">
            <a:spLocks noGrp="1"/>
          </p:cNvSpPr>
          <p:nvPr>
            <p:ph type="body" sz="quarter" idx="1"/>
          </p:nvPr>
        </p:nvSpPr>
        <p:spPr>
          <a:prstGeom prst="rect">
            <a:avLst/>
          </a:prstGeom>
        </p:spPr>
        <p:txBody>
          <a:bodyPr/>
          <a:lstStyle/>
          <a:p>
            <a:endParaRPr/>
          </a:p>
        </p:txBody>
      </p:sp>
      <p:sp>
        <p:nvSpPr>
          <p:cNvPr id="775" name="Date Placeholder 3"/>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76" name="Slide Number Placeholder 5"/>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29</a:t>
            </a:fld>
            <a:endParaRPr/>
          </a:p>
        </p:txBody>
      </p:sp>
      <p:graphicFrame>
        <p:nvGraphicFramePr>
          <p:cNvPr id="777" name="Chart Placeholder 7"/>
          <p:cNvGraphicFramePr/>
          <p:nvPr/>
        </p:nvGraphicFramePr>
        <p:xfrm>
          <a:off x="6688772" y="864305"/>
          <a:ext cx="4116706" cy="484125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Title 1"/>
          <p:cNvSpPr txBox="1">
            <a:spLocks noGrp="1"/>
          </p:cNvSpPr>
          <p:nvPr>
            <p:ph type="title"/>
          </p:nvPr>
        </p:nvSpPr>
        <p:spPr>
          <a:prstGeom prst="rect">
            <a:avLst/>
          </a:prstGeom>
        </p:spPr>
        <p:txBody>
          <a:bodyPr/>
          <a:lstStyle/>
          <a:p>
            <a:pPr>
              <a:defRPr sz="6400"/>
            </a:pPr>
            <a:r>
              <a:t>Welcome To </a:t>
            </a:r>
            <a:br/>
            <a:r>
              <a:t>The Show</a:t>
            </a:r>
          </a:p>
        </p:txBody>
      </p:sp>
      <p:sp>
        <p:nvSpPr>
          <p:cNvPr id="632" name="Text Placeholder 2"/>
          <p:cNvSpPr txBox="1">
            <a:spLocks noGrp="1"/>
          </p:cNvSpPr>
          <p:nvPr>
            <p:ph type="body" sz="quarter" idx="1"/>
          </p:nvPr>
        </p:nvSpPr>
        <p:spPr>
          <a:prstGeom prst="rect">
            <a:avLst/>
          </a:prstGeom>
        </p:spPr>
        <p:txBody>
          <a:bodyPr/>
          <a:lstStyle/>
          <a:p>
            <a:r>
              <a:t>Another presentation by the awesome people at ILR</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 name="Date Placeholder 1"/>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80" name="Slide Number Placeholder 3"/>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30</a:t>
            </a:fld>
            <a:endParaRPr/>
          </a:p>
        </p:txBody>
      </p:sp>
      <p:graphicFrame>
        <p:nvGraphicFramePr>
          <p:cNvPr id="781" name="Chart Placeholder 5"/>
          <p:cNvGraphicFramePr/>
          <p:nvPr/>
        </p:nvGraphicFramePr>
        <p:xfrm>
          <a:off x="758789" y="1654688"/>
          <a:ext cx="10664861" cy="4050874"/>
        </p:xfrm>
        <a:graphic>
          <a:graphicData uri="http://schemas.openxmlformats.org/drawingml/2006/chart">
            <c:chart xmlns:c="http://schemas.openxmlformats.org/drawingml/2006/chart" xmlns:r="http://schemas.openxmlformats.org/officeDocument/2006/relationships" r:id="rId2"/>
          </a:graphicData>
        </a:graphic>
      </p:graphicFrame>
      <p:sp>
        <p:nvSpPr>
          <p:cNvPr id="782" name="Text Placeholder 4"/>
          <p:cNvSpPr txBox="1">
            <a:spLocks noGrp="1"/>
          </p:cNvSpPr>
          <p:nvPr>
            <p:ph type="body" sz="quarter" idx="1"/>
          </p:nvPr>
        </p:nvSpPr>
        <p:spPr>
          <a:xfrm>
            <a:off x="1113430" y="685800"/>
            <a:ext cx="9860164" cy="657225"/>
          </a:xfrm>
          <a:prstGeom prst="rect">
            <a:avLst/>
          </a:prstGeom>
        </p:spPr>
        <p:txBody>
          <a:bodyPr/>
          <a:lstStyle>
            <a:lvl1pPr defTabSz="667512">
              <a:lnSpc>
                <a:spcPct val="84600"/>
              </a:lnSpc>
              <a:spcBef>
                <a:spcPts val="700"/>
              </a:spcBef>
              <a:defRPr sz="3212"/>
            </a:lvl1pPr>
          </a:lstStyle>
          <a:p>
            <a:r>
              <a:t>CHART ABOUT SOMETHING</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4" name="Chart 3"/>
          <p:cNvGraphicFramePr/>
          <p:nvPr/>
        </p:nvGraphicFramePr>
        <p:xfrm>
          <a:off x="601827" y="1748157"/>
          <a:ext cx="10878778" cy="4261467"/>
        </p:xfrm>
        <a:graphic>
          <a:graphicData uri="http://schemas.openxmlformats.org/drawingml/2006/chart">
            <c:chart xmlns:c="http://schemas.openxmlformats.org/drawingml/2006/chart" xmlns:r="http://schemas.openxmlformats.org/officeDocument/2006/relationships" r:id="rId2"/>
          </a:graphicData>
        </a:graphic>
      </p:graphicFrame>
      <p:sp>
        <p:nvSpPr>
          <p:cNvPr id="785" name="Title 1"/>
          <p:cNvSpPr txBox="1"/>
          <p:nvPr/>
        </p:nvSpPr>
        <p:spPr>
          <a:xfrm>
            <a:off x="45719" y="345730"/>
            <a:ext cx="12100561" cy="12975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b">
            <a:spAutoFit/>
          </a:bodyPr>
          <a:lstStyle/>
          <a:p>
            <a:pPr algn="ctr" defTabSz="914400">
              <a:lnSpc>
                <a:spcPct val="89000"/>
              </a:lnSpc>
              <a:defRPr sz="2800" cap="all">
                <a:solidFill>
                  <a:srgbClr val="212121"/>
                </a:solidFill>
                <a:latin typeface="Arial Black"/>
                <a:ea typeface="Arial Black"/>
                <a:cs typeface="Arial Black"/>
                <a:sym typeface="Arial Black"/>
              </a:defRPr>
            </a:pPr>
            <a:r>
              <a:rPr lang="en-US" sz="4400" dirty="0"/>
              <a:t>Bar chart with a relatively long title</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Date Placeholder 1"/>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88" name="Slide Number Placeholder 3"/>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32</a:t>
            </a:fld>
            <a:endParaRPr/>
          </a:p>
        </p:txBody>
      </p:sp>
      <p:graphicFrame>
        <p:nvGraphicFramePr>
          <p:cNvPr id="789" name="Chart Placeholder 6"/>
          <p:cNvGraphicFramePr/>
          <p:nvPr/>
        </p:nvGraphicFramePr>
        <p:xfrm>
          <a:off x="648631" y="1654688"/>
          <a:ext cx="10785814" cy="4050874"/>
        </p:xfrm>
        <a:graphic>
          <a:graphicData uri="http://schemas.openxmlformats.org/drawingml/2006/chart">
            <c:chart xmlns:c="http://schemas.openxmlformats.org/drawingml/2006/chart" xmlns:r="http://schemas.openxmlformats.org/officeDocument/2006/relationships" r:id="rId2"/>
          </a:graphicData>
        </a:graphic>
      </p:graphicFrame>
      <p:sp>
        <p:nvSpPr>
          <p:cNvPr id="790" name="Text Placeholder 5"/>
          <p:cNvSpPr txBox="1">
            <a:spLocks noGrp="1"/>
          </p:cNvSpPr>
          <p:nvPr>
            <p:ph type="body" sz="quarter" idx="1"/>
          </p:nvPr>
        </p:nvSpPr>
        <p:spPr>
          <a:xfrm>
            <a:off x="1113430" y="685800"/>
            <a:ext cx="9860164" cy="657225"/>
          </a:xfrm>
          <a:prstGeom prst="rect">
            <a:avLst/>
          </a:prstGeom>
        </p:spPr>
        <p:txBody>
          <a:bodyPr/>
          <a:lstStyle>
            <a:lvl1pPr defTabSz="667512">
              <a:lnSpc>
                <a:spcPct val="84600"/>
              </a:lnSpc>
              <a:spcBef>
                <a:spcPts val="700"/>
              </a:spcBef>
              <a:defRPr sz="3212"/>
            </a:lvl1pPr>
          </a:lstStyle>
          <a:p>
            <a:r>
              <a:t>CHART ABOUT SOMETHING</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Date Placeholder 1"/>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793" name="Slide Number Placeholder 3"/>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33</a:t>
            </a:fld>
            <a:endParaRPr/>
          </a:p>
        </p:txBody>
      </p:sp>
      <p:sp>
        <p:nvSpPr>
          <p:cNvPr id="794" name="Text Placeholder 4"/>
          <p:cNvSpPr txBox="1">
            <a:spLocks noGrp="1"/>
          </p:cNvSpPr>
          <p:nvPr>
            <p:ph type="body" sz="quarter" idx="1"/>
          </p:nvPr>
        </p:nvSpPr>
        <p:spPr>
          <a:xfrm>
            <a:off x="1113430" y="685800"/>
            <a:ext cx="9860164" cy="657225"/>
          </a:xfrm>
          <a:prstGeom prst="rect">
            <a:avLst/>
          </a:prstGeom>
        </p:spPr>
        <p:txBody>
          <a:bodyPr/>
          <a:lstStyle>
            <a:lvl1pPr defTabSz="667512">
              <a:lnSpc>
                <a:spcPct val="84600"/>
              </a:lnSpc>
              <a:spcBef>
                <a:spcPts val="700"/>
              </a:spcBef>
              <a:defRPr sz="3212"/>
            </a:lvl1pPr>
          </a:lstStyle>
          <a:p>
            <a:r>
              <a:t>SAMPLE ORG CHART</a:t>
            </a:r>
          </a:p>
        </p:txBody>
      </p:sp>
      <p:graphicFrame>
        <p:nvGraphicFramePr>
          <p:cNvPr id="5" name="SmartArt Placeholder 6">
            <a:extLst>
              <a:ext uri="{FF2B5EF4-FFF2-40B4-BE49-F238E27FC236}">
                <a16:creationId xmlns:a16="http://schemas.microsoft.com/office/drawing/2014/main" id="{83F30F07-A692-F482-0604-DFF74002DD5B}"/>
              </a:ext>
            </a:extLst>
          </p:cNvPr>
          <p:cNvGraphicFramePr>
            <a:graphicFrameLocks/>
          </p:cNvGraphicFramePr>
          <p:nvPr>
            <p:extLst>
              <p:ext uri="{D42A27DB-BD31-4B8C-83A1-F6EECF244321}">
                <p14:modId xmlns:p14="http://schemas.microsoft.com/office/powerpoint/2010/main" val="2776499309"/>
              </p:ext>
            </p:extLst>
          </p:nvPr>
        </p:nvGraphicFramePr>
        <p:xfrm>
          <a:off x="700088" y="1449389"/>
          <a:ext cx="10687050" cy="44396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6" name="Title 5"/>
          <p:cNvSpPr txBox="1">
            <a:spLocks noGrp="1"/>
          </p:cNvSpPr>
          <p:nvPr>
            <p:ph type="title"/>
          </p:nvPr>
        </p:nvSpPr>
        <p:spPr>
          <a:prstGeom prst="rect">
            <a:avLst/>
          </a:prstGeom>
        </p:spPr>
        <p:txBody>
          <a:bodyPr/>
          <a:lstStyle>
            <a:lvl1pPr defTabSz="795527">
              <a:defRPr sz="3828"/>
            </a:lvl1pPr>
          </a:lstStyle>
          <a:p>
            <a:r>
              <a:t>Chart about something</a:t>
            </a:r>
          </a:p>
        </p:txBody>
      </p:sp>
      <p:sp>
        <p:nvSpPr>
          <p:cNvPr id="807" name="Text Placeholder 6"/>
          <p:cNvSpPr txBox="1">
            <a:spLocks noGrp="1"/>
          </p:cNvSpPr>
          <p:nvPr>
            <p:ph type="body" sz="quarter" idx="1"/>
          </p:nvPr>
        </p:nvSpPr>
        <p:spPr>
          <a:prstGeom prst="rect">
            <a:avLst/>
          </a:prstGeom>
        </p:spPr>
        <p:txBody>
          <a:bodyPr/>
          <a:lstStyle/>
          <a:p>
            <a:r>
              <a:t>As you can see here</a:t>
            </a:r>
          </a:p>
          <a:p>
            <a:r>
              <a:t>And also see</a:t>
            </a:r>
          </a:p>
          <a:p>
            <a:r>
              <a:t>What is going on</a:t>
            </a:r>
          </a:p>
          <a:p>
            <a:r>
              <a:t>Wow that is growth</a:t>
            </a:r>
          </a:p>
        </p:txBody>
      </p:sp>
      <p:graphicFrame>
        <p:nvGraphicFramePr>
          <p:cNvPr id="808" name="Chart Placeholder 7"/>
          <p:cNvGraphicFramePr/>
          <p:nvPr/>
        </p:nvGraphicFramePr>
        <p:xfrm>
          <a:off x="1476216" y="864305"/>
          <a:ext cx="4116706" cy="4841257"/>
        </p:xfrm>
        <a:graphic>
          <a:graphicData uri="http://schemas.openxmlformats.org/drawingml/2006/chart">
            <c:chart xmlns:c="http://schemas.openxmlformats.org/drawingml/2006/chart" xmlns:r="http://schemas.openxmlformats.org/officeDocument/2006/relationships" r:id="rId2"/>
          </a:graphicData>
        </a:graphic>
      </p:graphicFrame>
      <p:sp>
        <p:nvSpPr>
          <p:cNvPr id="809" name="Date Placeholder 2"/>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810" name="Slide Number Placeholder 4"/>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A6A6A6"/>
                </a:solidFill>
              </a:defRPr>
            </a:lvl1pPr>
          </a:lstStyle>
          <a:p>
            <a:fld id="{86CB4B4D-7CA3-9044-876B-883B54F8677D}" type="slidenum">
              <a:rPr/>
              <a:t>34</a:t>
            </a:fld>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Title 1"/>
          <p:cNvSpPr txBox="1">
            <a:spLocks noGrp="1"/>
          </p:cNvSpPr>
          <p:nvPr>
            <p:ph type="title"/>
          </p:nvPr>
        </p:nvSpPr>
        <p:spPr>
          <a:xfrm>
            <a:off x="723899" y="685800"/>
            <a:ext cx="3855722" cy="2157884"/>
          </a:xfrm>
          <a:prstGeom prst="rect">
            <a:avLst/>
          </a:prstGeom>
        </p:spPr>
        <p:txBody>
          <a:bodyPr/>
          <a:lstStyle>
            <a:lvl1pPr defTabSz="896111">
              <a:defRPr sz="4704"/>
            </a:lvl1pPr>
          </a:lstStyle>
          <a:p>
            <a:r>
              <a:t>Wow look at that</a:t>
            </a:r>
          </a:p>
        </p:txBody>
      </p:sp>
      <p:sp>
        <p:nvSpPr>
          <p:cNvPr id="813" name="Text Placeholder 2"/>
          <p:cNvSpPr txBox="1">
            <a:spLocks noGrp="1"/>
          </p:cNvSpPr>
          <p:nvPr>
            <p:ph type="body" sz="quarter" idx="1"/>
          </p:nvPr>
        </p:nvSpPr>
        <p:spPr>
          <a:xfrm>
            <a:off x="723899" y="2856344"/>
            <a:ext cx="3855722" cy="3011057"/>
          </a:xfrm>
          <a:prstGeom prst="rect">
            <a:avLst/>
          </a:prstGeom>
        </p:spPr>
        <p:txBody>
          <a:bodyPr/>
          <a:lstStyle/>
          <a:p>
            <a:r>
              <a:t>Mauris ornare dignissim lectus vitae vestibulum. Nullam tincidunt urna odio, id suscipit sem efficitur sit amet. Aenean non sem ut dui faucibus maximus. Aliquam pellentesque sodales risus, ut accumsan sapien ultricies at.</a:t>
            </a:r>
          </a:p>
        </p:txBody>
      </p:sp>
      <p:graphicFrame>
        <p:nvGraphicFramePr>
          <p:cNvPr id="814" name="Chart Placeholder 4"/>
          <p:cNvGraphicFramePr/>
          <p:nvPr/>
        </p:nvGraphicFramePr>
        <p:xfrm>
          <a:off x="7022941" y="864305"/>
          <a:ext cx="4056381" cy="4780932"/>
        </p:xfrm>
        <a:graphic>
          <a:graphicData uri="http://schemas.openxmlformats.org/drawingml/2006/chart">
            <c:chart xmlns:c="http://schemas.openxmlformats.org/drawingml/2006/chart" xmlns:r="http://schemas.openxmlformats.org/officeDocument/2006/relationships" r:id="rId2"/>
          </a:graphicData>
        </a:graphic>
      </p:graphicFrame>
      <p:sp>
        <p:nvSpPr>
          <p:cNvPr id="815" name="Slide Number Placeholder 4"/>
          <p:cNvSpPr txBox="1">
            <a:spLocks noGrp="1"/>
          </p:cNvSpPr>
          <p:nvPr>
            <p:ph type="sldNum" sz="quarter" idx="4294967295"/>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A6A6A6"/>
                </a:solidFill>
              </a:defRPr>
            </a:lvl1pPr>
          </a:lstStyle>
          <a:p>
            <a:fld id="{86CB4B4D-7CA3-9044-876B-883B54F8677D}" type="slidenum">
              <a:rPr/>
              <a:t>35</a:t>
            </a:fld>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 name="Title 2"/>
          <p:cNvSpPr txBox="1">
            <a:spLocks noGrp="1"/>
          </p:cNvSpPr>
          <p:nvPr>
            <p:ph type="title"/>
          </p:nvPr>
        </p:nvSpPr>
        <p:spPr>
          <a:xfrm>
            <a:off x="1516701" y="1740068"/>
            <a:ext cx="3997409" cy="2823356"/>
          </a:xfrm>
          <a:prstGeom prst="rect">
            <a:avLst/>
          </a:prstGeom>
        </p:spPr>
        <p:txBody>
          <a:bodyPr/>
          <a:lstStyle/>
          <a:p>
            <a:pPr defTabSz="694944">
              <a:defRPr sz="5472"/>
            </a:pPr>
            <a:r>
              <a:t>What</a:t>
            </a:r>
            <a:br/>
            <a:r>
              <a:t>do we</a:t>
            </a:r>
            <a:br/>
            <a:r>
              <a:t>StUdy</a:t>
            </a:r>
          </a:p>
        </p:txBody>
      </p:sp>
      <p:sp>
        <p:nvSpPr>
          <p:cNvPr id="818" name="Circle"/>
          <p:cNvSpPr/>
          <p:nvPr/>
        </p:nvSpPr>
        <p:spPr>
          <a:xfrm>
            <a:off x="6096001" y="1200758"/>
            <a:ext cx="2653215" cy="2633441"/>
          </a:xfrm>
          <a:prstGeom prst="ellipse">
            <a:avLst/>
          </a:prstGeom>
          <a:ln w="63500">
            <a:solidFill>
              <a:schemeClr val="accent1"/>
            </a:solidFill>
          </a:ln>
        </p:spPr>
        <p:txBody>
          <a:bodyPr lIns="45719" rIns="45719" anchor="ctr"/>
          <a:lstStyle/>
          <a:p>
            <a:endParaRPr/>
          </a:p>
        </p:txBody>
      </p:sp>
      <p:sp>
        <p:nvSpPr>
          <p:cNvPr id="819" name="Circle"/>
          <p:cNvSpPr/>
          <p:nvPr/>
        </p:nvSpPr>
        <p:spPr>
          <a:xfrm>
            <a:off x="8264169" y="1200758"/>
            <a:ext cx="2653216" cy="2633441"/>
          </a:xfrm>
          <a:prstGeom prst="ellipse">
            <a:avLst/>
          </a:prstGeom>
          <a:ln w="63500">
            <a:solidFill>
              <a:schemeClr val="accent1"/>
            </a:solidFill>
          </a:ln>
        </p:spPr>
        <p:txBody>
          <a:bodyPr lIns="45719" rIns="45719" anchor="ctr"/>
          <a:lstStyle/>
          <a:p>
            <a:endParaRPr/>
          </a:p>
        </p:txBody>
      </p:sp>
      <p:sp>
        <p:nvSpPr>
          <p:cNvPr id="820" name="Circle"/>
          <p:cNvSpPr/>
          <p:nvPr/>
        </p:nvSpPr>
        <p:spPr>
          <a:xfrm>
            <a:off x="7244160" y="3023803"/>
            <a:ext cx="2653215" cy="2633441"/>
          </a:xfrm>
          <a:prstGeom prst="ellipse">
            <a:avLst/>
          </a:prstGeom>
          <a:ln w="63500">
            <a:solidFill>
              <a:schemeClr val="accent1"/>
            </a:solidFill>
          </a:ln>
        </p:spPr>
        <p:txBody>
          <a:bodyPr lIns="45719" rIns="45719" anchor="ctr"/>
          <a:lstStyle/>
          <a:p>
            <a:endParaRPr/>
          </a:p>
        </p:txBody>
      </p:sp>
      <p:sp>
        <p:nvSpPr>
          <p:cNvPr id="821" name="Text Placeholder 4"/>
          <p:cNvSpPr txBox="1"/>
          <p:nvPr/>
        </p:nvSpPr>
        <p:spPr>
          <a:xfrm>
            <a:off x="6096000" y="2013633"/>
            <a:ext cx="2417136" cy="10076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ctr" defTabSz="914400">
              <a:lnSpc>
                <a:spcPct val="84600"/>
              </a:lnSpc>
              <a:spcBef>
                <a:spcPts val="1000"/>
              </a:spcBef>
              <a:defRPr sz="2600">
                <a:solidFill>
                  <a:srgbClr val="212121"/>
                </a:solidFill>
              </a:defRPr>
            </a:lvl1pPr>
          </a:lstStyle>
          <a:p>
            <a:r>
              <a:t>Work</a:t>
            </a:r>
          </a:p>
        </p:txBody>
      </p:sp>
      <p:sp>
        <p:nvSpPr>
          <p:cNvPr id="822" name="Text Placeholder 4"/>
          <p:cNvSpPr txBox="1"/>
          <p:nvPr/>
        </p:nvSpPr>
        <p:spPr>
          <a:xfrm>
            <a:off x="8513134" y="2013633"/>
            <a:ext cx="2314759" cy="10076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ctr" defTabSz="914400">
              <a:lnSpc>
                <a:spcPct val="84600"/>
              </a:lnSpc>
              <a:spcBef>
                <a:spcPts val="1000"/>
              </a:spcBef>
              <a:defRPr sz="2600">
                <a:solidFill>
                  <a:srgbClr val="212121"/>
                </a:solidFill>
              </a:defRPr>
            </a:lvl1pPr>
          </a:lstStyle>
          <a:p>
            <a:r>
              <a:t>Labor</a:t>
            </a:r>
          </a:p>
        </p:txBody>
      </p:sp>
      <p:sp>
        <p:nvSpPr>
          <p:cNvPr id="823" name="Text Placeholder 4"/>
          <p:cNvSpPr txBox="1"/>
          <p:nvPr/>
        </p:nvSpPr>
        <p:spPr>
          <a:xfrm>
            <a:off x="7231849" y="3840674"/>
            <a:ext cx="2677838" cy="10076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ctr" defTabSz="914400">
              <a:lnSpc>
                <a:spcPct val="84600"/>
              </a:lnSpc>
              <a:spcBef>
                <a:spcPts val="1000"/>
              </a:spcBef>
              <a:defRPr sz="2600">
                <a:solidFill>
                  <a:srgbClr val="212121"/>
                </a:solidFill>
              </a:defRPr>
            </a:lvl1pPr>
          </a:lstStyle>
          <a:p>
            <a:r>
              <a:t>Employment</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5" name="Text Placeholder 4"/>
          <p:cNvSpPr txBox="1">
            <a:spLocks noGrp="1"/>
          </p:cNvSpPr>
          <p:nvPr>
            <p:ph type="body" sz="quarter" idx="1"/>
          </p:nvPr>
        </p:nvSpPr>
        <p:spPr>
          <a:xfrm>
            <a:off x="735852" y="3210741"/>
            <a:ext cx="2638824" cy="1766505"/>
          </a:xfrm>
          <a:prstGeom prst="rect">
            <a:avLst/>
          </a:prstGeom>
        </p:spPr>
        <p:txBody>
          <a:bodyPr/>
          <a:lstStyle/>
          <a:p>
            <a:pPr marL="383540" indent="-383540" algn="l">
              <a:lnSpc>
                <a:spcPct val="84600"/>
              </a:lnSpc>
              <a:buSzPct val="100000"/>
              <a:buFont typeface="Arial"/>
              <a:buChar char="■"/>
              <a:defRPr sz="2000" b="1">
                <a:latin typeface="+mn-lt"/>
                <a:ea typeface="+mn-ea"/>
                <a:cs typeface="+mn-cs"/>
                <a:sym typeface="Arial"/>
              </a:defRPr>
            </a:pPr>
            <a:r>
              <a:t>Labor relations</a:t>
            </a:r>
          </a:p>
          <a:p>
            <a:pPr marL="383540" indent="-383540" algn="l">
              <a:lnSpc>
                <a:spcPct val="84600"/>
              </a:lnSpc>
              <a:buSzPct val="100000"/>
              <a:buFont typeface="Arial"/>
              <a:buChar char="■"/>
              <a:defRPr sz="2000" b="1">
                <a:latin typeface="+mn-lt"/>
                <a:ea typeface="+mn-ea"/>
                <a:cs typeface="+mn-cs"/>
                <a:sym typeface="Arial"/>
              </a:defRPr>
            </a:pPr>
            <a:r>
              <a:t>Human resource management</a:t>
            </a:r>
          </a:p>
          <a:p>
            <a:pPr marL="383540" indent="-383540" algn="l">
              <a:lnSpc>
                <a:spcPct val="84600"/>
              </a:lnSpc>
              <a:buSzPct val="100000"/>
              <a:buFont typeface="Arial"/>
              <a:buChar char="■"/>
              <a:defRPr sz="2000" b="1">
                <a:latin typeface="+mn-lt"/>
                <a:ea typeface="+mn-ea"/>
                <a:cs typeface="+mn-cs"/>
                <a:sym typeface="Arial"/>
              </a:defRPr>
            </a:pPr>
            <a:r>
              <a:t>Organizational behavior</a:t>
            </a:r>
          </a:p>
        </p:txBody>
      </p:sp>
      <p:sp>
        <p:nvSpPr>
          <p:cNvPr id="826" name="Text Placeholder 4"/>
          <p:cNvSpPr txBox="1"/>
          <p:nvPr/>
        </p:nvSpPr>
        <p:spPr>
          <a:xfrm>
            <a:off x="9314660" y="3130933"/>
            <a:ext cx="2770349" cy="17665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pPr marL="384047" indent="-384047" defTabSz="914400">
              <a:lnSpc>
                <a:spcPct val="94000"/>
              </a:lnSpc>
              <a:spcBef>
                <a:spcPts val="1000"/>
              </a:spcBef>
              <a:buSzPct val="100000"/>
              <a:buFont typeface="Arial"/>
              <a:buChar char="■"/>
              <a:defRPr sz="2000">
                <a:solidFill>
                  <a:srgbClr val="212121"/>
                </a:solidFill>
              </a:defRPr>
            </a:pPr>
            <a:r>
              <a:t>Economics</a:t>
            </a:r>
          </a:p>
          <a:p>
            <a:pPr marL="384047" indent="-384047" defTabSz="914400">
              <a:lnSpc>
                <a:spcPct val="94000"/>
              </a:lnSpc>
              <a:spcBef>
                <a:spcPts val="1000"/>
              </a:spcBef>
              <a:buSzPct val="100000"/>
              <a:buFont typeface="Arial"/>
              <a:buChar char="■"/>
              <a:defRPr sz="2000">
                <a:solidFill>
                  <a:srgbClr val="212121"/>
                </a:solidFill>
              </a:defRPr>
            </a:pPr>
            <a:r>
              <a:t>Psychology</a:t>
            </a:r>
          </a:p>
          <a:p>
            <a:pPr marL="384047" indent="-384047" defTabSz="914400">
              <a:lnSpc>
                <a:spcPct val="94000"/>
              </a:lnSpc>
              <a:spcBef>
                <a:spcPts val="1000"/>
              </a:spcBef>
              <a:buSzPct val="100000"/>
              <a:buFont typeface="Arial"/>
              <a:buChar char="■"/>
              <a:defRPr sz="2000">
                <a:solidFill>
                  <a:srgbClr val="212121"/>
                </a:solidFill>
              </a:defRPr>
            </a:pPr>
            <a:r>
              <a:t>Sociology</a:t>
            </a:r>
          </a:p>
          <a:p>
            <a:pPr marL="384047" indent="-384047" defTabSz="914400">
              <a:lnSpc>
                <a:spcPct val="94000"/>
              </a:lnSpc>
              <a:spcBef>
                <a:spcPts val="1000"/>
              </a:spcBef>
              <a:buSzPct val="100000"/>
              <a:buFont typeface="Arial"/>
              <a:buChar char="■"/>
              <a:defRPr sz="2000">
                <a:solidFill>
                  <a:srgbClr val="212121"/>
                </a:solidFill>
              </a:defRPr>
            </a:pPr>
            <a:r>
              <a:t>History</a:t>
            </a:r>
          </a:p>
        </p:txBody>
      </p:sp>
      <p:sp>
        <p:nvSpPr>
          <p:cNvPr id="827" name="Text Placeholder 2"/>
          <p:cNvSpPr txBox="1"/>
          <p:nvPr/>
        </p:nvSpPr>
        <p:spPr>
          <a:xfrm>
            <a:off x="735813" y="2124365"/>
            <a:ext cx="2686760" cy="9877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b">
            <a:normAutofit/>
          </a:bodyPr>
          <a:lstStyle/>
          <a:p>
            <a:pPr defTabSz="841247">
              <a:lnSpc>
                <a:spcPct val="80000"/>
              </a:lnSpc>
              <a:defRPr sz="2208">
                <a:solidFill>
                  <a:srgbClr val="212121"/>
                </a:solidFill>
                <a:latin typeface="Arial Black"/>
                <a:ea typeface="Arial Black"/>
                <a:cs typeface="Arial Black"/>
                <a:sym typeface="Arial Black"/>
              </a:defRPr>
            </a:pPr>
            <a:r>
              <a:t>PRE-PROFESSIONAL</a:t>
            </a:r>
            <a:r>
              <a:rPr sz="1840"/>
              <a:t> </a:t>
            </a:r>
            <a:endParaRPr sz="1840" b="1">
              <a:latin typeface="+mn-lt"/>
              <a:ea typeface="+mn-ea"/>
              <a:cs typeface="+mn-cs"/>
              <a:sym typeface="Arial"/>
            </a:endParaRPr>
          </a:p>
          <a:p>
            <a:pPr defTabSz="841247">
              <a:lnSpc>
                <a:spcPct val="80000"/>
              </a:lnSpc>
              <a:defRPr sz="1840" b="1">
                <a:solidFill>
                  <a:srgbClr val="212121"/>
                </a:solidFill>
              </a:defRPr>
            </a:pPr>
            <a:r>
              <a:t>(Law/Business)</a:t>
            </a:r>
          </a:p>
        </p:txBody>
      </p:sp>
      <p:sp>
        <p:nvSpPr>
          <p:cNvPr id="828" name="Text Placeholder 2"/>
          <p:cNvSpPr txBox="1"/>
          <p:nvPr/>
        </p:nvSpPr>
        <p:spPr>
          <a:xfrm>
            <a:off x="9262277" y="2093865"/>
            <a:ext cx="2406644" cy="98777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b">
            <a:normAutofit/>
          </a:bodyPr>
          <a:lstStyle/>
          <a:p>
            <a:pPr defTabSz="914400">
              <a:lnSpc>
                <a:spcPct val="80000"/>
              </a:lnSpc>
              <a:defRPr sz="2000">
                <a:solidFill>
                  <a:srgbClr val="212121"/>
                </a:solidFill>
                <a:latin typeface="Arial Black"/>
                <a:ea typeface="Arial Black"/>
                <a:cs typeface="Arial Black"/>
                <a:sym typeface="Arial Black"/>
              </a:defRPr>
            </a:pPr>
            <a:r>
              <a:t>SOCIAL</a:t>
            </a:r>
            <a:endParaRPr b="1">
              <a:latin typeface="+mn-lt"/>
              <a:ea typeface="+mn-ea"/>
              <a:cs typeface="+mn-cs"/>
              <a:sym typeface="Arial"/>
            </a:endParaRPr>
          </a:p>
          <a:p>
            <a:pPr defTabSz="914400">
              <a:lnSpc>
                <a:spcPct val="80000"/>
              </a:lnSpc>
              <a:defRPr sz="2000">
                <a:solidFill>
                  <a:srgbClr val="212121"/>
                </a:solidFill>
                <a:latin typeface="Arial Black"/>
                <a:ea typeface="Arial Black"/>
                <a:cs typeface="Arial Black"/>
                <a:sym typeface="Arial Black"/>
              </a:defRPr>
            </a:pPr>
            <a:r>
              <a:t>SCIENCES</a:t>
            </a:r>
          </a:p>
        </p:txBody>
      </p:sp>
      <p:grpSp>
        <p:nvGrpSpPr>
          <p:cNvPr id="832" name="Group 1"/>
          <p:cNvGrpSpPr/>
          <p:nvPr/>
        </p:nvGrpSpPr>
        <p:grpSpPr>
          <a:xfrm>
            <a:off x="3569089" y="1759527"/>
            <a:ext cx="5231514" cy="3378621"/>
            <a:chOff x="0" y="0"/>
            <a:chExt cx="5231512" cy="3378620"/>
          </a:xfrm>
        </p:grpSpPr>
        <p:sp>
          <p:nvSpPr>
            <p:cNvPr id="829" name="Circle"/>
            <p:cNvSpPr/>
            <p:nvPr/>
          </p:nvSpPr>
          <p:spPr>
            <a:xfrm>
              <a:off x="-1" y="32268"/>
              <a:ext cx="3346353" cy="3346353"/>
            </a:xfrm>
            <a:prstGeom prst="ellipse">
              <a:avLst/>
            </a:prstGeom>
            <a:noFill/>
            <a:ln w="73025" cap="flat">
              <a:solidFill>
                <a:schemeClr val="accent1"/>
              </a:solidFill>
              <a:prstDash val="solid"/>
              <a:round/>
            </a:ln>
            <a:effectLst/>
          </p:spPr>
          <p:txBody>
            <a:bodyPr wrap="square" lIns="45719" tIns="45719" rIns="45719" bIns="45719" numCol="1" anchor="ctr">
              <a:noAutofit/>
            </a:bodyPr>
            <a:lstStyle/>
            <a:p>
              <a:endParaRPr/>
            </a:p>
          </p:txBody>
        </p:sp>
        <p:sp>
          <p:nvSpPr>
            <p:cNvPr id="830" name="Circle"/>
            <p:cNvSpPr/>
            <p:nvPr/>
          </p:nvSpPr>
          <p:spPr>
            <a:xfrm>
              <a:off x="1877630" y="0"/>
              <a:ext cx="3353883" cy="3353884"/>
            </a:xfrm>
            <a:prstGeom prst="ellipse">
              <a:avLst/>
            </a:prstGeom>
            <a:noFill/>
            <a:ln w="73025" cap="flat">
              <a:solidFill>
                <a:schemeClr val="accent1"/>
              </a:solidFill>
              <a:prstDash val="solid"/>
              <a:round/>
            </a:ln>
            <a:effectLst/>
          </p:spPr>
          <p:txBody>
            <a:bodyPr wrap="square" lIns="45719" tIns="45719" rIns="45719" bIns="45719" numCol="1" anchor="ctr">
              <a:noAutofit/>
            </a:bodyPr>
            <a:lstStyle/>
            <a:p>
              <a:endParaRPr/>
            </a:p>
          </p:txBody>
        </p:sp>
        <p:pic>
          <p:nvPicPr>
            <p:cNvPr id="831" name="Picture 2" descr="Picture 2"/>
            <p:cNvPicPr>
              <a:picLocks noChangeAspect="1"/>
            </p:cNvPicPr>
            <p:nvPr/>
          </p:nvPicPr>
          <p:blipFill>
            <a:blip r:embed="rId2"/>
            <a:stretch>
              <a:fillRect/>
            </a:stretch>
          </p:blipFill>
          <p:spPr>
            <a:xfrm>
              <a:off x="1768305" y="944704"/>
              <a:ext cx="1724566" cy="1518367"/>
            </a:xfrm>
            <a:prstGeom prst="rect">
              <a:avLst/>
            </a:prstGeom>
            <a:ln w="12700" cap="flat">
              <a:noFill/>
              <a:miter lim="400000"/>
            </a:ln>
            <a:effectLst/>
          </p:spPr>
        </p:pic>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Text Placeholder 4"/>
          <p:cNvSpPr txBox="1">
            <a:spLocks noGrp="1"/>
          </p:cNvSpPr>
          <p:nvPr>
            <p:ph type="body" sz="quarter" idx="1"/>
          </p:nvPr>
        </p:nvSpPr>
        <p:spPr>
          <a:xfrm>
            <a:off x="579982" y="4261639"/>
            <a:ext cx="3349367" cy="1766505"/>
          </a:xfrm>
          <a:prstGeom prst="rect">
            <a:avLst/>
          </a:prstGeom>
        </p:spPr>
        <p:txBody>
          <a:bodyPr>
            <a:normAutofit lnSpcReduction="10000"/>
          </a:bodyPr>
          <a:lstStyle/>
          <a:p>
            <a:pPr marL="383540" indent="-383540" algn="l">
              <a:buSzPct val="100000"/>
              <a:buFont typeface="Arial"/>
              <a:buChar char="■"/>
              <a:defRPr sz="2000" b="1">
                <a:latin typeface="+mn-lt"/>
                <a:ea typeface="+mn-ea"/>
                <a:cs typeface="+mn-cs"/>
                <a:sym typeface="Arial"/>
              </a:defRPr>
            </a:pPr>
            <a:r>
              <a:t>Labor Relations</a:t>
            </a:r>
          </a:p>
          <a:p>
            <a:pPr marL="383540" indent="-383540" algn="l">
              <a:buSzPct val="100000"/>
              <a:buFont typeface="Arial"/>
              <a:buChar char="■"/>
              <a:defRPr sz="2000" b="1">
                <a:latin typeface="+mn-lt"/>
                <a:ea typeface="+mn-ea"/>
                <a:cs typeface="+mn-cs"/>
                <a:sym typeface="Arial"/>
              </a:defRPr>
            </a:pPr>
            <a:r>
              <a:t>Human Resource Management</a:t>
            </a:r>
          </a:p>
          <a:p>
            <a:pPr marL="383540" indent="-383540" algn="l">
              <a:buSzPct val="100000"/>
              <a:buFont typeface="Arial"/>
              <a:buChar char="■"/>
              <a:defRPr sz="2000" b="1">
                <a:latin typeface="+mn-lt"/>
                <a:ea typeface="+mn-ea"/>
                <a:cs typeface="+mn-cs"/>
                <a:sym typeface="Arial"/>
              </a:defRPr>
            </a:pPr>
            <a:r>
              <a:t>Organizational Behavior</a:t>
            </a:r>
          </a:p>
        </p:txBody>
      </p:sp>
      <p:sp>
        <p:nvSpPr>
          <p:cNvPr id="835" name="Slide Number Placeholder 3"/>
          <p:cNvSpPr txBox="1">
            <a:spLocks noGrp="1"/>
          </p:cNvSpPr>
          <p:nvPr>
            <p:ph type="sldNum" sz="quarter" idx="2"/>
          </p:nvPr>
        </p:nvSpPr>
        <p:spPr>
          <a:xfrm>
            <a:off x="10286394"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38</a:t>
            </a:fld>
            <a:endParaRPr/>
          </a:p>
        </p:txBody>
      </p:sp>
      <p:sp>
        <p:nvSpPr>
          <p:cNvPr id="836" name="Circle"/>
          <p:cNvSpPr/>
          <p:nvPr/>
        </p:nvSpPr>
        <p:spPr>
          <a:xfrm>
            <a:off x="5252484" y="564677"/>
            <a:ext cx="4132497" cy="4132500"/>
          </a:xfrm>
          <a:prstGeom prst="ellipse">
            <a:avLst/>
          </a:prstGeom>
          <a:solidFill>
            <a:schemeClr val="accent1"/>
          </a:solidFill>
          <a:ln w="76200">
            <a:solidFill>
              <a:srgbClr val="000000"/>
            </a:solidFill>
          </a:ln>
        </p:spPr>
        <p:txBody>
          <a:bodyPr lIns="45719" rIns="45719" anchor="ctr"/>
          <a:lstStyle/>
          <a:p>
            <a:endParaRPr/>
          </a:p>
        </p:txBody>
      </p:sp>
      <p:sp>
        <p:nvSpPr>
          <p:cNvPr id="837" name="Circle"/>
          <p:cNvSpPr/>
          <p:nvPr/>
        </p:nvSpPr>
        <p:spPr>
          <a:xfrm>
            <a:off x="2452227" y="604437"/>
            <a:ext cx="4123219" cy="4123220"/>
          </a:xfrm>
          <a:prstGeom prst="ellipse">
            <a:avLst/>
          </a:prstGeom>
          <a:solidFill>
            <a:srgbClr val="212121">
              <a:alpha val="69412"/>
            </a:srgbClr>
          </a:solidFill>
          <a:ln w="76200">
            <a:solidFill>
              <a:srgbClr val="000000"/>
            </a:solidFill>
          </a:ln>
        </p:spPr>
        <p:txBody>
          <a:bodyPr lIns="45719" rIns="45719" anchor="ctr"/>
          <a:lstStyle/>
          <a:p>
            <a:endParaRPr/>
          </a:p>
        </p:txBody>
      </p:sp>
      <p:pic>
        <p:nvPicPr>
          <p:cNvPr id="838" name="Picture 4" descr="Picture 4"/>
          <p:cNvPicPr>
            <a:picLocks noChangeAspect="1"/>
          </p:cNvPicPr>
          <p:nvPr/>
        </p:nvPicPr>
        <p:blipFill>
          <a:blip r:embed="rId2"/>
          <a:stretch>
            <a:fillRect/>
          </a:stretch>
        </p:blipFill>
        <p:spPr>
          <a:xfrm>
            <a:off x="5259571" y="1989788"/>
            <a:ext cx="1337163" cy="1177284"/>
          </a:xfrm>
          <a:prstGeom prst="rect">
            <a:avLst/>
          </a:prstGeom>
          <a:ln w="12700">
            <a:miter lim="400000"/>
          </a:ln>
        </p:spPr>
      </p:pic>
      <p:sp>
        <p:nvSpPr>
          <p:cNvPr id="839" name="Oval 5"/>
          <p:cNvSpPr/>
          <p:nvPr/>
        </p:nvSpPr>
        <p:spPr>
          <a:xfrm>
            <a:off x="9853916" y="3716911"/>
            <a:ext cx="437321" cy="437321"/>
          </a:xfrm>
          <a:prstGeom prst="ellipse">
            <a:avLst/>
          </a:prstGeom>
          <a:solidFill>
            <a:schemeClr val="accent1"/>
          </a:solidFill>
          <a:ln w="34925">
            <a:solidFill>
              <a:srgbClr val="000000"/>
            </a:solidFill>
          </a:ln>
        </p:spPr>
        <p:txBody>
          <a:bodyPr lIns="45719" rIns="45719" anchor="ctr"/>
          <a:lstStyle/>
          <a:p>
            <a:pPr algn="ctr">
              <a:defRPr>
                <a:solidFill>
                  <a:srgbClr val="FFFFFF"/>
                </a:solidFill>
              </a:defRPr>
            </a:pPr>
            <a:endParaRPr/>
          </a:p>
        </p:txBody>
      </p:sp>
      <p:sp>
        <p:nvSpPr>
          <p:cNvPr id="840" name="Oval 6"/>
          <p:cNvSpPr/>
          <p:nvPr/>
        </p:nvSpPr>
        <p:spPr>
          <a:xfrm>
            <a:off x="539712" y="3711347"/>
            <a:ext cx="437321" cy="437321"/>
          </a:xfrm>
          <a:prstGeom prst="ellipse">
            <a:avLst/>
          </a:prstGeom>
          <a:solidFill>
            <a:srgbClr val="212121">
              <a:alpha val="70000"/>
            </a:srgbClr>
          </a:solidFill>
          <a:ln w="34925">
            <a:solidFill>
              <a:srgbClr val="000000"/>
            </a:solidFill>
          </a:ln>
        </p:spPr>
        <p:txBody>
          <a:bodyPr lIns="45719" rIns="45719" anchor="ctr"/>
          <a:lstStyle/>
          <a:p>
            <a:pPr algn="ctr">
              <a:defRPr>
                <a:solidFill>
                  <a:srgbClr val="FFFFFF"/>
                </a:solidFill>
              </a:defRPr>
            </a:pPr>
            <a:endParaRPr/>
          </a:p>
        </p:txBody>
      </p:sp>
      <p:sp>
        <p:nvSpPr>
          <p:cNvPr id="841" name="Text Placeholder 4"/>
          <p:cNvSpPr txBox="1"/>
          <p:nvPr/>
        </p:nvSpPr>
        <p:spPr>
          <a:xfrm>
            <a:off x="9825823" y="4268923"/>
            <a:ext cx="2036922" cy="15814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83540" indent="-383540" defTabSz="914400">
              <a:lnSpc>
                <a:spcPct val="94000"/>
              </a:lnSpc>
              <a:spcBef>
                <a:spcPts val="1000"/>
              </a:spcBef>
              <a:buSzPct val="100000"/>
              <a:buFont typeface="Arial"/>
              <a:buChar char="■"/>
              <a:defRPr sz="2000">
                <a:solidFill>
                  <a:srgbClr val="212121"/>
                </a:solidFill>
              </a:defRPr>
            </a:pPr>
            <a:r>
              <a:t>Economics</a:t>
            </a:r>
          </a:p>
          <a:p>
            <a:pPr marL="383540" indent="-383540" defTabSz="914400">
              <a:lnSpc>
                <a:spcPct val="94000"/>
              </a:lnSpc>
              <a:spcBef>
                <a:spcPts val="1000"/>
              </a:spcBef>
              <a:buSzPct val="100000"/>
              <a:buFont typeface="Arial"/>
              <a:buChar char="■"/>
              <a:defRPr sz="2000">
                <a:solidFill>
                  <a:srgbClr val="212121"/>
                </a:solidFill>
              </a:defRPr>
            </a:pPr>
            <a:r>
              <a:t>Psychology</a:t>
            </a:r>
          </a:p>
          <a:p>
            <a:pPr marL="383540" indent="-383540" defTabSz="914400">
              <a:lnSpc>
                <a:spcPct val="94000"/>
              </a:lnSpc>
              <a:spcBef>
                <a:spcPts val="1000"/>
              </a:spcBef>
              <a:buSzPct val="100000"/>
              <a:buFont typeface="Arial"/>
              <a:buChar char="■"/>
              <a:defRPr sz="2000">
                <a:solidFill>
                  <a:srgbClr val="212121"/>
                </a:solidFill>
              </a:defRPr>
            </a:pPr>
            <a:r>
              <a:t>Sociology</a:t>
            </a:r>
          </a:p>
          <a:p>
            <a:pPr marL="383540" indent="-383540" defTabSz="914400">
              <a:lnSpc>
                <a:spcPct val="94000"/>
              </a:lnSpc>
              <a:spcBef>
                <a:spcPts val="1000"/>
              </a:spcBef>
              <a:buSzPct val="100000"/>
              <a:buFont typeface="Arial"/>
              <a:buChar char="■"/>
              <a:defRPr sz="2000">
                <a:solidFill>
                  <a:srgbClr val="212121"/>
                </a:solidFill>
              </a:defRPr>
            </a:pPr>
            <a:r>
              <a:t>History</a:t>
            </a:r>
          </a:p>
        </p:txBody>
      </p:sp>
      <p:sp>
        <p:nvSpPr>
          <p:cNvPr id="842" name="Text Placeholder 4"/>
          <p:cNvSpPr txBox="1"/>
          <p:nvPr/>
        </p:nvSpPr>
        <p:spPr>
          <a:xfrm>
            <a:off x="2811668" y="2253278"/>
            <a:ext cx="2176840" cy="6503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914400">
              <a:lnSpc>
                <a:spcPct val="94000"/>
              </a:lnSpc>
              <a:spcBef>
                <a:spcPts val="1000"/>
              </a:spcBef>
              <a:defRPr sz="2000" b="1">
                <a:solidFill>
                  <a:srgbClr val="FFFFFF"/>
                </a:solidFill>
              </a:defRPr>
            </a:pPr>
            <a:r>
              <a:t>Pre-Professional</a:t>
            </a:r>
            <a:r>
              <a:rPr b="0"/>
              <a:t> (Law/Business)</a:t>
            </a:r>
          </a:p>
        </p:txBody>
      </p:sp>
      <p:sp>
        <p:nvSpPr>
          <p:cNvPr id="843" name="Text Placeholder 4"/>
          <p:cNvSpPr txBox="1"/>
          <p:nvPr/>
        </p:nvSpPr>
        <p:spPr>
          <a:xfrm>
            <a:off x="6940316" y="2253278"/>
            <a:ext cx="2072729" cy="6503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defTabSz="914400">
              <a:lnSpc>
                <a:spcPct val="94000"/>
              </a:lnSpc>
              <a:spcBef>
                <a:spcPts val="1000"/>
              </a:spcBef>
              <a:defRPr sz="2000" b="1">
                <a:solidFill>
                  <a:srgbClr val="FFFFFF"/>
                </a:solidFill>
              </a:defRPr>
            </a:pPr>
            <a:r>
              <a:t>Social</a:t>
            </a:r>
            <a:br/>
            <a:r>
              <a:t>Sciences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 name="Title 2"/>
          <p:cNvSpPr txBox="1">
            <a:spLocks noGrp="1"/>
          </p:cNvSpPr>
          <p:nvPr>
            <p:ph type="title"/>
          </p:nvPr>
        </p:nvSpPr>
        <p:spPr>
          <a:xfrm>
            <a:off x="723899" y="685798"/>
            <a:ext cx="3855722" cy="2495708"/>
          </a:xfrm>
          <a:prstGeom prst="rect">
            <a:avLst/>
          </a:prstGeom>
        </p:spPr>
        <p:txBody>
          <a:bodyPr/>
          <a:lstStyle>
            <a:lvl1pPr>
              <a:defRPr sz="4300"/>
            </a:lvl1pPr>
          </a:lstStyle>
          <a:p>
            <a:r>
              <a:t>Check out this good checklist</a:t>
            </a:r>
          </a:p>
        </p:txBody>
      </p:sp>
      <p:sp>
        <p:nvSpPr>
          <p:cNvPr id="846" name="Content Placeholder 9"/>
          <p:cNvSpPr txBox="1">
            <a:spLocks noGrp="1"/>
          </p:cNvSpPr>
          <p:nvPr>
            <p:ph type="body" sz="half" idx="1"/>
          </p:nvPr>
        </p:nvSpPr>
        <p:spPr>
          <a:prstGeom prst="rect">
            <a:avLst/>
          </a:prstGeom>
        </p:spPr>
        <p:txBody>
          <a:bodyPr/>
          <a:lstStyle/>
          <a:p>
            <a:r>
              <a:t>Testing more things</a:t>
            </a:r>
          </a:p>
          <a:p>
            <a:r>
              <a:t>Welcome to the show</a:t>
            </a:r>
          </a:p>
          <a:p>
            <a:r>
              <a:t>I wish I could be original</a:t>
            </a:r>
          </a:p>
        </p:txBody>
      </p:sp>
      <p:sp>
        <p:nvSpPr>
          <p:cNvPr id="847" name="Subtitle 1"/>
          <p:cNvSpPr>
            <a:spLocks noGrp="1"/>
          </p:cNvSpPr>
          <p:nvPr>
            <p:ph type="body" idx="21"/>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r>
              <a:t>Aliquam pellentesque sodales risus, ut accumsan sapien ultricies at. Aliquam pellentesque sodales risus, ut accumsan sapien ultricies at.</a:t>
            </a:r>
          </a:p>
        </p:txBody>
      </p:sp>
      <p:sp>
        <p:nvSpPr>
          <p:cNvPr id="848" name="Slide Number Placeholder 4"/>
          <p:cNvSpPr txBox="1">
            <a:spLocks noGrp="1"/>
          </p:cNvSpPr>
          <p:nvPr>
            <p:ph type="sldNum" sz="quarter" idx="4294967295"/>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A6A6A6"/>
                </a:solidFill>
              </a:defRPr>
            </a:lvl1pPr>
          </a:lstStyle>
          <a:p>
            <a:fld id="{86CB4B4D-7CA3-9044-876B-883B54F8677D}" type="slidenum">
              <a:rPr/>
              <a:t>39</a:t>
            </a:fld>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 name="Picture Placeholder 5" descr="Picture Placeholder 5"/>
          <p:cNvPicPr>
            <a:picLocks noGrp="1" noChangeAspect="1"/>
          </p:cNvPicPr>
          <p:nvPr>
            <p:ph type="pic" idx="21"/>
          </p:nvPr>
        </p:nvPicPr>
        <p:blipFill>
          <a:blip r:embed="rId3">
            <a:alphaModFix amt="35000"/>
          </a:blip>
          <a:srcRect t="7816" b="7816"/>
          <a:stretch>
            <a:fillRect/>
          </a:stretch>
        </p:blipFill>
        <p:spPr>
          <a:prstGeom prst="rect">
            <a:avLst/>
          </a:prstGeom>
        </p:spPr>
      </p:pic>
      <p:sp>
        <p:nvSpPr>
          <p:cNvPr id="635" name="Title 2"/>
          <p:cNvSpPr txBox="1">
            <a:spLocks noGrp="1"/>
          </p:cNvSpPr>
          <p:nvPr>
            <p:ph type="title"/>
          </p:nvPr>
        </p:nvSpPr>
        <p:spPr>
          <a:xfrm>
            <a:off x="1717208" y="888232"/>
            <a:ext cx="7895919" cy="2606336"/>
          </a:xfrm>
          <a:prstGeom prst="rect">
            <a:avLst/>
          </a:prstGeom>
        </p:spPr>
        <p:txBody>
          <a:bodyPr>
            <a:normAutofit fontScale="90000"/>
          </a:bodyPr>
          <a:lstStyle>
            <a:lvl1pPr defTabSz="896111">
              <a:defRPr sz="7056"/>
            </a:lvl1pPr>
          </a:lstStyle>
          <a:p>
            <a:r>
              <a:rPr dirty="0"/>
              <a:t>Title of presentation</a:t>
            </a:r>
          </a:p>
        </p:txBody>
      </p:sp>
      <p:sp>
        <p:nvSpPr>
          <p:cNvPr id="636" name="Text Placeholder 3"/>
          <p:cNvSpPr txBox="1">
            <a:spLocks noGrp="1"/>
          </p:cNvSpPr>
          <p:nvPr>
            <p:ph type="body" sz="quarter" idx="1"/>
          </p:nvPr>
        </p:nvSpPr>
        <p:spPr>
          <a:prstGeom prst="rect">
            <a:avLst/>
          </a:prstGeom>
        </p:spPr>
        <p:txBody>
          <a:bodyPr/>
          <a:lstStyle/>
          <a:p>
            <a:r>
              <a:t>Subtitle that tells even more info</a:t>
            </a:r>
          </a:p>
        </p:txBody>
      </p:sp>
      <p:pic>
        <p:nvPicPr>
          <p:cNvPr id="637" name="Picture 6" descr="Picture 6"/>
          <p:cNvPicPr>
            <a:picLocks noChangeAspect="1"/>
          </p:cNvPicPr>
          <p:nvPr/>
        </p:nvPicPr>
        <p:blipFill>
          <a:blip r:embed="rId4"/>
          <a:stretch>
            <a:fillRect/>
          </a:stretch>
        </p:blipFill>
        <p:spPr>
          <a:xfrm>
            <a:off x="723900" y="5543212"/>
            <a:ext cx="1979543" cy="558334"/>
          </a:xfrm>
          <a:prstGeom prst="rect">
            <a:avLst/>
          </a:prstGeom>
          <a:ln w="12700">
            <a:miter lim="400000"/>
          </a:ln>
        </p:spPr>
      </p:pic>
      <p:pic>
        <p:nvPicPr>
          <p:cNvPr id="638" name="Picture 7" descr="Picture 7"/>
          <p:cNvPicPr>
            <a:picLocks noChangeAspect="1"/>
          </p:cNvPicPr>
          <p:nvPr/>
        </p:nvPicPr>
        <p:blipFill>
          <a:blip r:embed="rId5"/>
          <a:stretch>
            <a:fillRect/>
          </a:stretch>
        </p:blipFill>
        <p:spPr>
          <a:xfrm>
            <a:off x="10980484" y="5381945"/>
            <a:ext cx="766127" cy="766127"/>
          </a:xfrm>
          <a:prstGeom prst="rect">
            <a:avLst/>
          </a:prstGeom>
          <a:ln w="12700">
            <a:miter lim="400000"/>
          </a:ln>
        </p:spPr>
      </p:pic>
      <p:grpSp>
        <p:nvGrpSpPr>
          <p:cNvPr id="642" name="Group 9"/>
          <p:cNvGrpSpPr/>
          <p:nvPr/>
        </p:nvGrpSpPr>
        <p:grpSpPr>
          <a:xfrm>
            <a:off x="723900" y="559467"/>
            <a:ext cx="10731088" cy="4496628"/>
            <a:chOff x="0" y="0"/>
            <a:chExt cx="10731087" cy="4496626"/>
          </a:xfrm>
        </p:grpSpPr>
        <p:sp>
          <p:nvSpPr>
            <p:cNvPr id="639" name="Rectangle 10"/>
            <p:cNvSpPr/>
            <p:nvPr/>
          </p:nvSpPr>
          <p:spPr>
            <a:xfrm>
              <a:off x="0" y="-1"/>
              <a:ext cx="10698480"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40" name="Rectangle 11"/>
            <p:cNvSpPr/>
            <p:nvPr/>
          </p:nvSpPr>
          <p:spPr>
            <a:xfrm rot="5400000">
              <a:off x="8391335" y="2156873"/>
              <a:ext cx="4496627"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41" name="Rectangle 12"/>
            <p:cNvSpPr/>
            <p:nvPr/>
          </p:nvSpPr>
          <p:spPr>
            <a:xfrm rot="5400000">
              <a:off x="-1246030" y="1246030"/>
              <a:ext cx="2674940"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0" name="Picture Placeholder 5" descr="Picture Placeholder 5"/>
          <p:cNvPicPr>
            <a:picLocks noGrp="1" noChangeAspect="1"/>
          </p:cNvPicPr>
          <p:nvPr>
            <p:ph type="pic" idx="21"/>
          </p:nvPr>
        </p:nvPicPr>
        <p:blipFill>
          <a:blip r:embed="rId2"/>
          <a:srcRect l="7453" r="7453"/>
          <a:stretch>
            <a:fillRect/>
          </a:stretch>
        </p:blipFill>
        <p:spPr>
          <a:xfrm rot="5400000">
            <a:off x="6337980" y="826669"/>
            <a:ext cx="5588106" cy="4925366"/>
          </a:xfrm>
          <a:prstGeom prst="rect">
            <a:avLst/>
          </a:prstGeom>
        </p:spPr>
      </p:pic>
      <p:sp>
        <p:nvSpPr>
          <p:cNvPr id="851" name="Title 2"/>
          <p:cNvSpPr txBox="1">
            <a:spLocks noGrp="1"/>
          </p:cNvSpPr>
          <p:nvPr>
            <p:ph type="title"/>
          </p:nvPr>
        </p:nvSpPr>
        <p:spPr>
          <a:xfrm>
            <a:off x="1371600" y="1373792"/>
            <a:ext cx="4083804" cy="1888353"/>
          </a:xfrm>
          <a:prstGeom prst="rect">
            <a:avLst/>
          </a:prstGeom>
        </p:spPr>
        <p:txBody>
          <a:bodyPr/>
          <a:lstStyle>
            <a:lvl1pPr defTabSz="758951">
              <a:defRPr sz="3652"/>
            </a:lvl1pPr>
          </a:lstStyle>
          <a:p>
            <a:r>
              <a:t>Headline goes here and here</a:t>
            </a:r>
          </a:p>
        </p:txBody>
      </p:sp>
      <p:sp>
        <p:nvSpPr>
          <p:cNvPr id="852" name="Text Placeholder 3"/>
          <p:cNvSpPr txBox="1">
            <a:spLocks noGrp="1"/>
          </p:cNvSpPr>
          <p:nvPr>
            <p:ph type="body" sz="quarter" idx="1"/>
          </p:nvPr>
        </p:nvSpPr>
        <p:spPr>
          <a:xfrm>
            <a:off x="1371600" y="3290844"/>
            <a:ext cx="4083804" cy="1557950"/>
          </a:xfrm>
          <a:prstGeom prst="rect">
            <a:avLst/>
          </a:prstGeom>
        </p:spPr>
        <p:txBody>
          <a:bodyPr/>
          <a:lstStyle>
            <a:lvl1pPr marL="0" indent="0">
              <a:buSzTx/>
              <a:buNone/>
            </a:lvl1pPr>
          </a:lstStyle>
          <a:p>
            <a:r>
              <a:t>Mauris ornare dignissim lectus vitae vestibulum. Nullam tincidunt urna odio, id suscipit sem efficitur sit amet. Aenean non sem ut dui faucibus maximus. </a:t>
            </a:r>
          </a:p>
        </p:txBody>
      </p:sp>
      <p:sp>
        <p:nvSpPr>
          <p:cNvPr id="853" name="Slide Number Placeholder 4"/>
          <p:cNvSpPr txBox="1">
            <a:spLocks noGrp="1"/>
          </p:cNvSpPr>
          <p:nvPr>
            <p:ph type="sldNum" sz="quarter" idx="4294967295"/>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a:solidFill>
                  <a:srgbClr val="A6A6A6"/>
                </a:solidFill>
              </a:defRPr>
            </a:lvl1pPr>
          </a:lstStyle>
          <a:p>
            <a:fld id="{86CB4B4D-7CA3-9044-876B-883B54F8677D}" type="slidenum">
              <a:t>40</a:t>
            </a:fld>
            <a:endParaRPr/>
          </a:p>
        </p:txBody>
      </p:sp>
      <p:sp>
        <p:nvSpPr>
          <p:cNvPr id="854" name="Text Placeholder 3"/>
          <p:cNvSpPr txBox="1"/>
          <p:nvPr/>
        </p:nvSpPr>
        <p:spPr>
          <a:xfrm>
            <a:off x="1417320" y="999601"/>
            <a:ext cx="2031528" cy="3741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defTabSz="914400">
              <a:lnSpc>
                <a:spcPct val="94000"/>
              </a:lnSpc>
              <a:spcBef>
                <a:spcPts val="1000"/>
              </a:spcBef>
              <a:defRPr sz="1400">
                <a:solidFill>
                  <a:srgbClr val="212121"/>
                </a:solidFill>
              </a:defRPr>
            </a:lvl1pPr>
          </a:lstStyle>
          <a:p>
            <a:r>
              <a:t>EYEBROW HERE</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6" name="Title 2"/>
          <p:cNvSpPr txBox="1">
            <a:spLocks noGrp="1"/>
          </p:cNvSpPr>
          <p:nvPr>
            <p:ph type="title"/>
          </p:nvPr>
        </p:nvSpPr>
        <p:spPr>
          <a:prstGeom prst="rect">
            <a:avLst/>
          </a:prstGeom>
        </p:spPr>
        <p:txBody>
          <a:bodyPr/>
          <a:lstStyle>
            <a:lvl1pPr defTabSz="758951">
              <a:defRPr sz="3652"/>
            </a:lvl1pPr>
          </a:lstStyle>
          <a:p>
            <a:r>
              <a:t>Headline goes here and here</a:t>
            </a:r>
          </a:p>
        </p:txBody>
      </p:sp>
      <p:sp>
        <p:nvSpPr>
          <p:cNvPr id="857" name="Text Placeholder 3"/>
          <p:cNvSpPr txBox="1">
            <a:spLocks noGrp="1"/>
          </p:cNvSpPr>
          <p:nvPr>
            <p:ph type="body" sz="quarter" idx="1"/>
          </p:nvPr>
        </p:nvSpPr>
        <p:spPr>
          <a:prstGeom prst="rect">
            <a:avLst/>
          </a:prstGeom>
        </p:spPr>
        <p:txBody>
          <a:bodyPr/>
          <a:lstStyle>
            <a:lvl1pPr marL="0" indent="0">
              <a:buSzTx/>
              <a:buNone/>
            </a:lvl1pPr>
          </a:lstStyle>
          <a:p>
            <a:r>
              <a:t>Mauris ornare dignissim lectus vitae vestibulum. Nullam tincidunt urna odio, id suscipit sem efficitur sit amet. Aenean non sem ut dui faucibus maximus. </a:t>
            </a:r>
          </a:p>
        </p:txBody>
      </p:sp>
      <p:sp>
        <p:nvSpPr>
          <p:cNvPr id="858" name="Text Placeholder 4"/>
          <p:cNvSpPr>
            <a:spLocks noGrp="1"/>
          </p:cNvSpPr>
          <p:nvPr>
            <p:ph type="body" idx="22"/>
          </p:nvPr>
        </p:nvSpPr>
        <p:spPr>
          <a:xfrm>
            <a:off x="6548032" y="834448"/>
            <a:ext cx="4092876" cy="355047"/>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a:defRPr sz="1400"/>
            </a:lvl1pPr>
          </a:lstStyle>
          <a:p>
            <a:r>
              <a:t>EYEBROW HERE</a:t>
            </a:r>
          </a:p>
        </p:txBody>
      </p:sp>
      <p:pic>
        <p:nvPicPr>
          <p:cNvPr id="859" name="Picture Placeholder 5" descr="Picture Placeholder 5"/>
          <p:cNvPicPr>
            <a:picLocks noGrp="1" noChangeAspect="1"/>
          </p:cNvPicPr>
          <p:nvPr>
            <p:ph type="pic" idx="21"/>
          </p:nvPr>
        </p:nvPicPr>
        <p:blipFill>
          <a:blip r:embed="rId2"/>
          <a:srcRect l="7453" r="7453"/>
          <a:stretch>
            <a:fillRect/>
          </a:stretch>
        </p:blipFill>
        <p:spPr>
          <a:xfrm rot="5400000">
            <a:off x="1078407" y="826669"/>
            <a:ext cx="5588106" cy="4925366"/>
          </a:xfrm>
          <a:prstGeom prst="rect">
            <a:avLst/>
          </a:prstGeom>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1" name="Picture Placeholder 5" descr="Picture Placeholder 5"/>
          <p:cNvPicPr>
            <a:picLocks noGrp="1" noChangeAspect="1"/>
          </p:cNvPicPr>
          <p:nvPr>
            <p:ph type="pic" idx="21"/>
          </p:nvPr>
        </p:nvPicPr>
        <p:blipFill>
          <a:blip r:embed="rId2"/>
          <a:srcRect l="11733" r="11733"/>
          <a:stretch>
            <a:fillRect/>
          </a:stretch>
        </p:blipFill>
        <p:spPr>
          <a:xfrm>
            <a:off x="4971570" y="0"/>
            <a:ext cx="7220430" cy="6858000"/>
          </a:xfrm>
          <a:prstGeom prst="rect">
            <a:avLst/>
          </a:prstGeom>
        </p:spPr>
      </p:pic>
      <p:sp>
        <p:nvSpPr>
          <p:cNvPr id="862" name="Title 2"/>
          <p:cNvSpPr txBox="1">
            <a:spLocks noGrp="1"/>
          </p:cNvSpPr>
          <p:nvPr>
            <p:ph type="title"/>
          </p:nvPr>
        </p:nvSpPr>
        <p:spPr>
          <a:xfrm>
            <a:off x="1192623" y="1252496"/>
            <a:ext cx="3279485" cy="1675713"/>
          </a:xfrm>
          <a:prstGeom prst="rect">
            <a:avLst/>
          </a:prstGeom>
        </p:spPr>
        <p:txBody>
          <a:bodyPr/>
          <a:lstStyle>
            <a:lvl1pPr defTabSz="886968">
              <a:defRPr sz="4656"/>
            </a:lvl1pPr>
          </a:lstStyle>
          <a:p>
            <a:r>
              <a:t>Check this out</a:t>
            </a:r>
          </a:p>
        </p:txBody>
      </p:sp>
      <p:sp>
        <p:nvSpPr>
          <p:cNvPr id="863" name="Text Placeholder 3"/>
          <p:cNvSpPr txBox="1">
            <a:spLocks noGrp="1"/>
          </p:cNvSpPr>
          <p:nvPr>
            <p:ph type="body" sz="quarter" idx="1"/>
          </p:nvPr>
        </p:nvSpPr>
        <p:spPr>
          <a:xfrm>
            <a:off x="1192623" y="2940492"/>
            <a:ext cx="3279485" cy="2453701"/>
          </a:xfrm>
          <a:prstGeom prst="rect">
            <a:avLst/>
          </a:prstGeom>
        </p:spPr>
        <p:txBody>
          <a:bodyPr/>
          <a:lstStyle/>
          <a:p>
            <a:r>
              <a:t>Aliquam pellentesque sodales risus, ut accumsan sapien ultricies at. Aliquam pellentesque sodales risus, ut accumsan sapien.</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Title 1"/>
          <p:cNvSpPr txBox="1">
            <a:spLocks noGrp="1"/>
          </p:cNvSpPr>
          <p:nvPr>
            <p:ph type="title"/>
          </p:nvPr>
        </p:nvSpPr>
        <p:spPr>
          <a:xfrm>
            <a:off x="1977325" y="848791"/>
            <a:ext cx="8237350" cy="1284404"/>
          </a:xfrm>
          <a:prstGeom prst="rect">
            <a:avLst/>
          </a:prstGeom>
        </p:spPr>
        <p:txBody>
          <a:bodyPr/>
          <a:lstStyle>
            <a:lvl1pPr defTabSz="841247">
              <a:defRPr sz="6624"/>
            </a:lvl1pPr>
          </a:lstStyle>
          <a:p>
            <a:r>
              <a:rPr lang="en-US" dirty="0"/>
              <a:t>Stat block</a:t>
            </a:r>
            <a:endParaRPr dirty="0"/>
          </a:p>
        </p:txBody>
      </p:sp>
      <p:sp>
        <p:nvSpPr>
          <p:cNvPr id="866" name="Content Placeholder 2"/>
          <p:cNvSpPr txBox="1">
            <a:spLocks noGrp="1"/>
          </p:cNvSpPr>
          <p:nvPr>
            <p:ph type="body" sz="quarter" idx="1"/>
          </p:nvPr>
        </p:nvSpPr>
        <p:spPr>
          <a:xfrm>
            <a:off x="1844404" y="3200554"/>
            <a:ext cx="2086575" cy="466548"/>
          </a:xfrm>
          <a:prstGeom prst="rect">
            <a:avLst/>
          </a:prstGeom>
        </p:spPr>
        <p:txBody>
          <a:bodyPr/>
          <a:lstStyle/>
          <a:p>
            <a:r>
              <a:rPr lang="en-US" dirty="0"/>
              <a:t>Number of things</a:t>
            </a:r>
            <a:endParaRPr dirty="0"/>
          </a:p>
        </p:txBody>
      </p:sp>
      <p:sp>
        <p:nvSpPr>
          <p:cNvPr id="867" name="Date Placeholder 3"/>
          <p:cNvSpPr txBox="1"/>
          <p:nvPr/>
        </p:nvSpPr>
        <p:spPr>
          <a:xfrm>
            <a:off x="745607" y="6372060"/>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868" name="Slide Number Placeholder 5"/>
          <p:cNvSpPr txBox="1">
            <a:spLocks noGrp="1"/>
          </p:cNvSpPr>
          <p:nvPr>
            <p:ph type="sldNum" sz="quarter" idx="2"/>
          </p:nvPr>
        </p:nvSpPr>
        <p:spPr>
          <a:xfrm>
            <a:off x="10286393" y="6372060"/>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43</a:t>
            </a:fld>
            <a:endParaRPr/>
          </a:p>
        </p:txBody>
      </p:sp>
      <p:sp>
        <p:nvSpPr>
          <p:cNvPr id="869" name="TextBox 7"/>
          <p:cNvSpPr txBox="1"/>
          <p:nvPr/>
        </p:nvSpPr>
        <p:spPr>
          <a:xfrm>
            <a:off x="1820316" y="2228670"/>
            <a:ext cx="2093223"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7200">
                <a:solidFill>
                  <a:schemeClr val="accent1"/>
                </a:solidFill>
                <a:latin typeface="Arial Black"/>
                <a:ea typeface="Arial Black"/>
                <a:cs typeface="Arial Black"/>
                <a:sym typeface="Arial Black"/>
              </a:defRPr>
            </a:lvl1pPr>
          </a:lstStyle>
          <a:p>
            <a:r>
              <a:rPr lang="en-US" dirty="0"/>
              <a:t>111</a:t>
            </a:r>
            <a:endParaRPr dirty="0"/>
          </a:p>
        </p:txBody>
      </p:sp>
      <p:sp>
        <p:nvSpPr>
          <p:cNvPr id="870" name="Content Placeholder 2"/>
          <p:cNvSpPr txBox="1"/>
          <p:nvPr/>
        </p:nvSpPr>
        <p:spPr>
          <a:xfrm>
            <a:off x="4870672" y="3200554"/>
            <a:ext cx="1995135" cy="4665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fontScale="92500"/>
          </a:bodyPr>
          <a:lstStyle>
            <a:lvl1pPr algn="ctr" defTabSz="914400">
              <a:lnSpc>
                <a:spcPct val="94000"/>
              </a:lnSpc>
              <a:spcBef>
                <a:spcPts val="1000"/>
              </a:spcBef>
              <a:defRPr sz="2000">
                <a:solidFill>
                  <a:srgbClr val="212121"/>
                </a:solidFill>
              </a:defRPr>
            </a:lvl1pPr>
          </a:lstStyle>
          <a:p>
            <a:r>
              <a:rPr lang="en-US" dirty="0"/>
              <a:t>Number of things</a:t>
            </a:r>
          </a:p>
        </p:txBody>
      </p:sp>
      <p:sp>
        <p:nvSpPr>
          <p:cNvPr id="871" name="TextBox 9"/>
          <p:cNvSpPr txBox="1"/>
          <p:nvPr/>
        </p:nvSpPr>
        <p:spPr>
          <a:xfrm>
            <a:off x="4800865" y="2228670"/>
            <a:ext cx="2093222" cy="1374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7200">
                <a:solidFill>
                  <a:schemeClr val="accent1"/>
                </a:solidFill>
                <a:latin typeface="Arial Black"/>
                <a:ea typeface="Arial Black"/>
                <a:cs typeface="Arial Black"/>
                <a:sym typeface="Arial Black"/>
              </a:defRPr>
            </a:lvl1pPr>
          </a:lstStyle>
          <a:p>
            <a:r>
              <a:rPr dirty="0"/>
              <a:t>46</a:t>
            </a:r>
          </a:p>
        </p:txBody>
      </p:sp>
      <p:sp>
        <p:nvSpPr>
          <p:cNvPr id="872" name="Content Placeholder 2"/>
          <p:cNvSpPr txBox="1"/>
          <p:nvPr/>
        </p:nvSpPr>
        <p:spPr>
          <a:xfrm>
            <a:off x="7568307" y="3200554"/>
            <a:ext cx="2500932" cy="46654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algn="ctr" defTabSz="914400">
              <a:lnSpc>
                <a:spcPct val="94000"/>
              </a:lnSpc>
              <a:spcBef>
                <a:spcPts val="1000"/>
              </a:spcBef>
              <a:defRPr sz="2000">
                <a:solidFill>
                  <a:srgbClr val="212121"/>
                </a:solidFill>
              </a:defRPr>
            </a:lvl1pPr>
          </a:lstStyle>
          <a:p>
            <a:r>
              <a:rPr lang="en-US" dirty="0"/>
              <a:t>Amount of </a:t>
            </a:r>
            <a:r>
              <a:rPr lang="en-US" dirty="0" err="1"/>
              <a:t>monry</a:t>
            </a:r>
            <a:endParaRPr lang="en-US" dirty="0"/>
          </a:p>
          <a:p>
            <a:endParaRPr dirty="0"/>
          </a:p>
        </p:txBody>
      </p:sp>
      <p:sp>
        <p:nvSpPr>
          <p:cNvPr id="873" name="TextBox 11"/>
          <p:cNvSpPr txBox="1"/>
          <p:nvPr/>
        </p:nvSpPr>
        <p:spPr>
          <a:xfrm>
            <a:off x="7375844" y="2228670"/>
            <a:ext cx="2976200" cy="12003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7200">
                <a:solidFill>
                  <a:schemeClr val="accent1"/>
                </a:solidFill>
                <a:latin typeface="Arial Black"/>
                <a:ea typeface="Arial Black"/>
                <a:cs typeface="Arial Black"/>
                <a:sym typeface="Arial Black"/>
              </a:defRPr>
            </a:lvl1pPr>
          </a:lstStyle>
          <a:p>
            <a:r>
              <a:rPr dirty="0"/>
              <a:t>$</a:t>
            </a:r>
            <a:r>
              <a:rPr lang="en-US" dirty="0"/>
              <a:t>65K</a:t>
            </a:r>
            <a:endParaRPr dirty="0"/>
          </a:p>
        </p:txBody>
      </p:sp>
      <p:sp>
        <p:nvSpPr>
          <p:cNvPr id="874" name="Straight Connector 14"/>
          <p:cNvSpPr/>
          <p:nvPr/>
        </p:nvSpPr>
        <p:spPr>
          <a:xfrm>
            <a:off x="4411744" y="2309736"/>
            <a:ext cx="1" cy="1282047"/>
          </a:xfrm>
          <a:prstGeom prst="line">
            <a:avLst/>
          </a:prstGeom>
          <a:ln w="12700">
            <a:solidFill>
              <a:srgbClr val="212121"/>
            </a:solidFill>
          </a:ln>
        </p:spPr>
        <p:txBody>
          <a:bodyPr lIns="45719" rIns="45719"/>
          <a:lstStyle/>
          <a:p>
            <a:endParaRPr/>
          </a:p>
        </p:txBody>
      </p:sp>
      <p:sp>
        <p:nvSpPr>
          <p:cNvPr id="875" name="Straight Connector 15"/>
          <p:cNvSpPr/>
          <p:nvPr/>
        </p:nvSpPr>
        <p:spPr>
          <a:xfrm flipH="1">
            <a:off x="14015301" y="6033153"/>
            <a:ext cx="2" cy="2467467"/>
          </a:xfrm>
          <a:prstGeom prst="line">
            <a:avLst/>
          </a:prstGeom>
          <a:ln w="12700">
            <a:solidFill>
              <a:srgbClr val="212121"/>
            </a:solidFill>
          </a:ln>
        </p:spPr>
        <p:txBody>
          <a:bodyPr lIns="45719" rIns="45719"/>
          <a:lstStyle/>
          <a:p>
            <a:endParaRPr/>
          </a:p>
        </p:txBody>
      </p:sp>
      <p:pic>
        <p:nvPicPr>
          <p:cNvPr id="876" name="Picture 16" descr="Picture 16"/>
          <p:cNvPicPr>
            <a:picLocks noChangeAspect="1"/>
          </p:cNvPicPr>
          <p:nvPr/>
        </p:nvPicPr>
        <p:blipFill>
          <a:blip r:embed="rId2"/>
          <a:stretch>
            <a:fillRect/>
          </a:stretch>
        </p:blipFill>
        <p:spPr>
          <a:xfrm>
            <a:off x="1170667" y="3964265"/>
            <a:ext cx="2844144" cy="2129814"/>
          </a:xfrm>
          <a:prstGeom prst="rect">
            <a:avLst/>
          </a:prstGeom>
          <a:ln w="12700">
            <a:miter lim="400000"/>
          </a:ln>
        </p:spPr>
      </p:pic>
      <p:pic>
        <p:nvPicPr>
          <p:cNvPr id="877" name="Picture 20" descr="Picture 20"/>
          <p:cNvPicPr>
            <a:picLocks noChangeAspect="1"/>
          </p:cNvPicPr>
          <p:nvPr/>
        </p:nvPicPr>
        <p:blipFill>
          <a:blip r:embed="rId3"/>
          <a:stretch>
            <a:fillRect/>
          </a:stretch>
        </p:blipFill>
        <p:spPr>
          <a:xfrm>
            <a:off x="4314666" y="3967998"/>
            <a:ext cx="3198595" cy="2132397"/>
          </a:xfrm>
          <a:prstGeom prst="rect">
            <a:avLst/>
          </a:prstGeom>
          <a:ln w="12700">
            <a:miter lim="400000"/>
          </a:ln>
        </p:spPr>
      </p:pic>
      <p:pic>
        <p:nvPicPr>
          <p:cNvPr id="878" name="Picture 22" descr="Picture 22"/>
          <p:cNvPicPr>
            <a:picLocks noChangeAspect="1"/>
          </p:cNvPicPr>
          <p:nvPr/>
        </p:nvPicPr>
        <p:blipFill>
          <a:blip r:embed="rId4"/>
          <a:stretch>
            <a:fillRect/>
          </a:stretch>
        </p:blipFill>
        <p:spPr>
          <a:xfrm>
            <a:off x="7845189" y="3965836"/>
            <a:ext cx="3194724" cy="2129816"/>
          </a:xfrm>
          <a:prstGeom prst="rect">
            <a:avLst/>
          </a:prstGeom>
          <a:ln w="12700">
            <a:miter lim="400000"/>
          </a:ln>
        </p:spPr>
      </p:pic>
      <p:sp>
        <p:nvSpPr>
          <p:cNvPr id="879" name="Straight Connector 24"/>
          <p:cNvSpPr/>
          <p:nvPr/>
        </p:nvSpPr>
        <p:spPr>
          <a:xfrm>
            <a:off x="7190295" y="2309736"/>
            <a:ext cx="1" cy="1282047"/>
          </a:xfrm>
          <a:prstGeom prst="line">
            <a:avLst/>
          </a:prstGeom>
          <a:ln w="12700">
            <a:solidFill>
              <a:srgbClr val="212121"/>
            </a:solidFill>
          </a:ln>
        </p:spPr>
        <p:txBody>
          <a:bodyPr lIns="45719" rIns="45719"/>
          <a:lstStyle/>
          <a:p>
            <a:endParaRP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1" name="Picture 2" descr="Picture 2"/>
          <p:cNvPicPr>
            <a:picLocks noChangeAspect="1"/>
          </p:cNvPicPr>
          <p:nvPr/>
        </p:nvPicPr>
        <p:blipFill>
          <a:blip r:embed="rId2"/>
          <a:srcRect l="10990" t="17207"/>
          <a:stretch>
            <a:fillRect/>
          </a:stretch>
        </p:blipFill>
        <p:spPr>
          <a:xfrm>
            <a:off x="0" y="0"/>
            <a:ext cx="5250093" cy="6511192"/>
          </a:xfrm>
          <a:prstGeom prst="rect">
            <a:avLst/>
          </a:prstGeom>
          <a:ln w="12700">
            <a:miter lim="400000"/>
          </a:ln>
        </p:spPr>
      </p:pic>
      <p:pic>
        <p:nvPicPr>
          <p:cNvPr id="882" name="Picture 4" descr="Picture 4"/>
          <p:cNvPicPr>
            <a:picLocks noChangeAspect="1"/>
          </p:cNvPicPr>
          <p:nvPr/>
        </p:nvPicPr>
        <p:blipFill>
          <a:blip r:embed="rId3"/>
          <a:srcRect l="20516" r="26698"/>
          <a:stretch>
            <a:fillRect/>
          </a:stretch>
        </p:blipFill>
        <p:spPr>
          <a:xfrm>
            <a:off x="4725353" y="0"/>
            <a:ext cx="5449749" cy="6882807"/>
          </a:xfrm>
          <a:prstGeom prst="rect">
            <a:avLst/>
          </a:prstGeom>
          <a:ln w="12700">
            <a:miter lim="400000"/>
          </a:ln>
        </p:spPr>
      </p:pic>
      <p:sp>
        <p:nvSpPr>
          <p:cNvPr id="883" name="Rectangle 10"/>
          <p:cNvSpPr/>
          <p:nvPr/>
        </p:nvSpPr>
        <p:spPr>
          <a:xfrm>
            <a:off x="10553700" y="6184900"/>
            <a:ext cx="1231900" cy="584200"/>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884" name="Straight Connector 9"/>
          <p:cNvSpPr/>
          <p:nvPr/>
        </p:nvSpPr>
        <p:spPr>
          <a:xfrm flipH="1">
            <a:off x="4735249" y="-12404"/>
            <a:ext cx="1" cy="6882808"/>
          </a:xfrm>
          <a:prstGeom prst="line">
            <a:avLst/>
          </a:prstGeom>
          <a:ln w="63500">
            <a:solidFill>
              <a:srgbClr val="FFFFFF"/>
            </a:solidFill>
          </a:ln>
        </p:spPr>
        <p:txBody>
          <a:bodyPr lIns="45719" rIns="45719"/>
          <a:lstStyle/>
          <a:p>
            <a:endParaRPr/>
          </a:p>
        </p:txBody>
      </p:sp>
      <p:grpSp>
        <p:nvGrpSpPr>
          <p:cNvPr id="887" name="Rectangle 1"/>
          <p:cNvGrpSpPr/>
          <p:nvPr/>
        </p:nvGrpSpPr>
        <p:grpSpPr>
          <a:xfrm>
            <a:off x="-3" y="5872384"/>
            <a:ext cx="10175106" cy="1021308"/>
            <a:chOff x="-1" y="0"/>
            <a:chExt cx="10175104" cy="1021306"/>
          </a:xfrm>
        </p:grpSpPr>
        <p:sp>
          <p:nvSpPr>
            <p:cNvPr id="885" name="Rectangle"/>
            <p:cNvSpPr/>
            <p:nvPr/>
          </p:nvSpPr>
          <p:spPr>
            <a:xfrm>
              <a:off x="-1" y="0"/>
              <a:ext cx="10175104" cy="1021306"/>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86" name="Credit internship program – 50 students per semester"/>
            <p:cNvSpPr txBox="1"/>
            <p:nvPr/>
          </p:nvSpPr>
          <p:spPr>
            <a:xfrm>
              <a:off x="45719" y="249046"/>
              <a:ext cx="10083663" cy="5232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sz="2800">
                  <a:solidFill>
                    <a:srgbClr val="FFFFFF"/>
                  </a:solidFill>
                </a:defRPr>
              </a:lvl1pPr>
            </a:lstStyle>
            <a:p>
              <a:r>
                <a:rPr lang="en-US" dirty="0"/>
                <a:t>Two picture block with logos on the right</a:t>
              </a:r>
              <a:endParaRPr dirty="0"/>
            </a:p>
          </p:txBody>
        </p:sp>
      </p:grpSp>
      <p:pic>
        <p:nvPicPr>
          <p:cNvPr id="888" name="Picture 3" descr="Picture 3"/>
          <p:cNvPicPr>
            <a:picLocks noChangeAspect="1"/>
          </p:cNvPicPr>
          <p:nvPr/>
        </p:nvPicPr>
        <p:blipFill>
          <a:blip r:embed="rId4"/>
          <a:stretch>
            <a:fillRect/>
          </a:stretch>
        </p:blipFill>
        <p:spPr>
          <a:xfrm rot="16200000">
            <a:off x="8337550" y="2955848"/>
            <a:ext cx="5664202" cy="2484479"/>
          </a:xfrm>
          <a:prstGeom prst="rect">
            <a:avLst/>
          </a:prstGeom>
          <a:ln w="12700">
            <a:miter lim="400000"/>
          </a:ln>
        </p:spPr>
      </p:pic>
      <p:pic>
        <p:nvPicPr>
          <p:cNvPr id="889" name="Picture 6" descr="Picture 6"/>
          <p:cNvPicPr>
            <a:picLocks noChangeAspect="1"/>
          </p:cNvPicPr>
          <p:nvPr/>
        </p:nvPicPr>
        <p:blipFill>
          <a:blip r:embed="rId5"/>
          <a:stretch>
            <a:fillRect/>
          </a:stretch>
        </p:blipFill>
        <p:spPr>
          <a:xfrm>
            <a:off x="10678535" y="458087"/>
            <a:ext cx="1107065" cy="1104899"/>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1" name="Picture 4" descr="Picture 4"/>
          <p:cNvPicPr>
            <a:picLocks noChangeAspect="1"/>
          </p:cNvPicPr>
          <p:nvPr/>
        </p:nvPicPr>
        <p:blipFill>
          <a:blip r:embed="rId2"/>
          <a:srcRect r="1361"/>
          <a:stretch>
            <a:fillRect/>
          </a:stretch>
        </p:blipFill>
        <p:spPr>
          <a:xfrm>
            <a:off x="-1" y="0"/>
            <a:ext cx="10175103" cy="6858000"/>
          </a:xfrm>
          <a:prstGeom prst="rect">
            <a:avLst/>
          </a:prstGeom>
          <a:ln w="12700">
            <a:miter lim="400000"/>
          </a:ln>
        </p:spPr>
      </p:pic>
      <p:sp>
        <p:nvSpPr>
          <p:cNvPr id="892" name="Rectangle 10"/>
          <p:cNvSpPr/>
          <p:nvPr/>
        </p:nvSpPr>
        <p:spPr>
          <a:xfrm>
            <a:off x="10553700" y="6184900"/>
            <a:ext cx="1231900" cy="584200"/>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grpSp>
        <p:nvGrpSpPr>
          <p:cNvPr id="895" name="Rectangle 2"/>
          <p:cNvGrpSpPr/>
          <p:nvPr/>
        </p:nvGrpSpPr>
        <p:grpSpPr>
          <a:xfrm>
            <a:off x="-3" y="5872384"/>
            <a:ext cx="10175106" cy="1021308"/>
            <a:chOff x="-1" y="0"/>
            <a:chExt cx="10175104" cy="1021306"/>
          </a:xfrm>
        </p:grpSpPr>
        <p:sp>
          <p:nvSpPr>
            <p:cNvPr id="893" name="Rectangle"/>
            <p:cNvSpPr/>
            <p:nvPr/>
          </p:nvSpPr>
          <p:spPr>
            <a:xfrm>
              <a:off x="-1" y="0"/>
              <a:ext cx="10175104" cy="1021306"/>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94" name="Scheinman campus mediation program"/>
            <p:cNvSpPr txBox="1"/>
            <p:nvPr/>
          </p:nvSpPr>
          <p:spPr>
            <a:xfrm>
              <a:off x="45719" y="249046"/>
              <a:ext cx="10083663" cy="52321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sz="2800">
                  <a:solidFill>
                    <a:srgbClr val="FFFFFF"/>
                  </a:solidFill>
                </a:defRPr>
              </a:lvl1pPr>
            </a:lstStyle>
            <a:p>
              <a:r>
                <a:rPr lang="en-US" dirty="0"/>
                <a:t>One image with logos on the right</a:t>
              </a:r>
              <a:endParaRPr dirty="0"/>
            </a:p>
          </p:txBody>
        </p:sp>
      </p:grpSp>
      <p:pic>
        <p:nvPicPr>
          <p:cNvPr id="896" name="Picture 3" descr="Picture 3"/>
          <p:cNvPicPr>
            <a:picLocks noChangeAspect="1"/>
          </p:cNvPicPr>
          <p:nvPr/>
        </p:nvPicPr>
        <p:blipFill>
          <a:blip r:embed="rId3"/>
          <a:stretch>
            <a:fillRect/>
          </a:stretch>
        </p:blipFill>
        <p:spPr>
          <a:xfrm rot="16200000">
            <a:off x="8337550" y="2948759"/>
            <a:ext cx="5664202" cy="2484479"/>
          </a:xfrm>
          <a:prstGeom prst="rect">
            <a:avLst/>
          </a:prstGeom>
          <a:ln w="12700">
            <a:miter lim="400000"/>
          </a:ln>
        </p:spPr>
      </p:pic>
      <p:pic>
        <p:nvPicPr>
          <p:cNvPr id="897" name="Picture 5" descr="Picture 5"/>
          <p:cNvPicPr>
            <a:picLocks noChangeAspect="1"/>
          </p:cNvPicPr>
          <p:nvPr/>
        </p:nvPicPr>
        <p:blipFill>
          <a:blip r:embed="rId4"/>
          <a:stretch>
            <a:fillRect/>
          </a:stretch>
        </p:blipFill>
        <p:spPr>
          <a:xfrm>
            <a:off x="10678535" y="458087"/>
            <a:ext cx="1107065" cy="1104899"/>
          </a:xfrm>
          <a:prstGeom prst="rect">
            <a:avLst/>
          </a:prstGeom>
          <a:ln w="12700">
            <a:miter lim="400000"/>
          </a:ln>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 name="Text Placeholder 4"/>
          <p:cNvSpPr txBox="1">
            <a:spLocks noGrp="1"/>
          </p:cNvSpPr>
          <p:nvPr>
            <p:ph type="body" sz="half" idx="1"/>
          </p:nvPr>
        </p:nvSpPr>
        <p:spPr>
          <a:xfrm>
            <a:off x="593930" y="718676"/>
            <a:ext cx="5063041" cy="5239946"/>
          </a:xfrm>
          <a:prstGeom prst="rect">
            <a:avLst/>
          </a:prstGeom>
        </p:spPr>
        <p:txBody>
          <a:bodyPr anchor="ctr"/>
          <a:lstStyle/>
          <a:p>
            <a:pPr algn="l">
              <a:lnSpc>
                <a:spcPct val="60000"/>
              </a:lnSpc>
            </a:pPr>
            <a:r>
              <a:t>BOTH</a:t>
            </a:r>
          </a:p>
          <a:p>
            <a:pPr algn="l">
              <a:lnSpc>
                <a:spcPct val="60000"/>
              </a:lnSpc>
            </a:pPr>
            <a:r>
              <a:t>PERSPECTIVES</a:t>
            </a:r>
          </a:p>
        </p:txBody>
      </p:sp>
      <p:sp>
        <p:nvSpPr>
          <p:cNvPr id="900" name="Circle"/>
          <p:cNvSpPr/>
          <p:nvPr/>
        </p:nvSpPr>
        <p:spPr>
          <a:xfrm>
            <a:off x="5579802" y="2030230"/>
            <a:ext cx="2616837" cy="2616837"/>
          </a:xfrm>
          <a:prstGeom prst="ellipse">
            <a:avLst/>
          </a:prstGeom>
          <a:ln w="63500">
            <a:solidFill>
              <a:schemeClr val="accent1"/>
            </a:solidFill>
          </a:ln>
        </p:spPr>
        <p:txBody>
          <a:bodyPr lIns="45719" rIns="45719" anchor="ctr"/>
          <a:lstStyle/>
          <a:p>
            <a:endParaRPr/>
          </a:p>
        </p:txBody>
      </p:sp>
      <p:sp>
        <p:nvSpPr>
          <p:cNvPr id="901" name="Text Placeholder 4"/>
          <p:cNvSpPr txBox="1"/>
          <p:nvPr/>
        </p:nvSpPr>
        <p:spPr>
          <a:xfrm>
            <a:off x="5552540" y="2745815"/>
            <a:ext cx="2671360" cy="118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ctr" defTabSz="914400">
              <a:lnSpc>
                <a:spcPct val="84600"/>
              </a:lnSpc>
              <a:spcBef>
                <a:spcPts val="1000"/>
              </a:spcBef>
              <a:defRPr sz="2200">
                <a:solidFill>
                  <a:srgbClr val="212121"/>
                </a:solidFill>
              </a:defRPr>
            </a:lvl1pPr>
          </a:lstStyle>
          <a:p>
            <a:r>
              <a:t>Labor</a:t>
            </a:r>
          </a:p>
        </p:txBody>
      </p:sp>
      <p:sp>
        <p:nvSpPr>
          <p:cNvPr id="902" name="Circle"/>
          <p:cNvSpPr/>
          <p:nvPr/>
        </p:nvSpPr>
        <p:spPr>
          <a:xfrm>
            <a:off x="8891610" y="2030230"/>
            <a:ext cx="2616837" cy="2616837"/>
          </a:xfrm>
          <a:prstGeom prst="ellipse">
            <a:avLst/>
          </a:prstGeom>
          <a:ln w="63500">
            <a:solidFill>
              <a:schemeClr val="accent1"/>
            </a:solidFill>
          </a:ln>
        </p:spPr>
        <p:txBody>
          <a:bodyPr lIns="45719" rIns="45719" anchor="ctr"/>
          <a:lstStyle/>
          <a:p>
            <a:endParaRPr/>
          </a:p>
        </p:txBody>
      </p:sp>
      <p:sp>
        <p:nvSpPr>
          <p:cNvPr id="903" name="Text Placeholder 4"/>
          <p:cNvSpPr txBox="1"/>
          <p:nvPr/>
        </p:nvSpPr>
        <p:spPr>
          <a:xfrm>
            <a:off x="8864348" y="2745815"/>
            <a:ext cx="2671360" cy="11856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ctr" defTabSz="914400">
              <a:lnSpc>
                <a:spcPct val="84600"/>
              </a:lnSpc>
              <a:spcBef>
                <a:spcPts val="1000"/>
              </a:spcBef>
              <a:defRPr sz="2200">
                <a:solidFill>
                  <a:srgbClr val="212121"/>
                </a:solidFill>
              </a:defRPr>
            </a:lvl1pPr>
          </a:lstStyle>
          <a:p>
            <a:r>
              <a:t>Management</a:t>
            </a:r>
          </a:p>
        </p:txBody>
      </p:sp>
      <p:sp>
        <p:nvSpPr>
          <p:cNvPr id="904" name="Line"/>
          <p:cNvSpPr/>
          <p:nvPr/>
        </p:nvSpPr>
        <p:spPr>
          <a:xfrm>
            <a:off x="8310913" y="3338648"/>
            <a:ext cx="466422" cy="2"/>
          </a:xfrm>
          <a:prstGeom prst="line">
            <a:avLst/>
          </a:prstGeom>
          <a:ln w="34925">
            <a:solidFill>
              <a:srgbClr val="000000"/>
            </a:solidFill>
            <a:headEnd type="triangle"/>
            <a:tailEnd type="triangle"/>
          </a:ln>
        </p:spPr>
        <p:txBody>
          <a:bodyPr lIns="45719" rIns="45719"/>
          <a:lstStyle/>
          <a:p>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6" name="Picture 4"/>
          <p:cNvPicPr>
            <a:picLocks noChangeAspect="1"/>
          </p:cNvPicPr>
          <p:nvPr/>
        </p:nvPicPr>
        <p:blipFill>
          <a:blip r:embed="rId2"/>
          <a:srcRect/>
          <a:stretch/>
        </p:blipFill>
        <p:spPr>
          <a:xfrm>
            <a:off x="6216404" y="2150051"/>
            <a:ext cx="5975596" cy="3987511"/>
          </a:xfrm>
          <a:prstGeom prst="rect">
            <a:avLst/>
          </a:prstGeom>
          <a:ln w="12700">
            <a:miter lim="400000"/>
          </a:ln>
        </p:spPr>
      </p:pic>
      <p:sp>
        <p:nvSpPr>
          <p:cNvPr id="907" name="Text Placeholder 4"/>
          <p:cNvSpPr txBox="1"/>
          <p:nvPr/>
        </p:nvSpPr>
        <p:spPr>
          <a:xfrm>
            <a:off x="1998921" y="1451563"/>
            <a:ext cx="1876682" cy="935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algn="r" defTabSz="914400">
              <a:lnSpc>
                <a:spcPct val="84600"/>
              </a:lnSpc>
              <a:spcBef>
                <a:spcPts val="1000"/>
              </a:spcBef>
              <a:defRPr sz="2200">
                <a:solidFill>
                  <a:srgbClr val="212121"/>
                </a:solidFill>
                <a:latin typeface="Arial Black"/>
                <a:ea typeface="Arial Black"/>
                <a:cs typeface="Arial Black"/>
                <a:sym typeface="Arial Black"/>
              </a:defRPr>
            </a:lvl1pPr>
          </a:lstStyle>
          <a:p>
            <a:r>
              <a:rPr dirty="0"/>
              <a:t>LABOR</a:t>
            </a:r>
          </a:p>
        </p:txBody>
      </p:sp>
      <p:sp>
        <p:nvSpPr>
          <p:cNvPr id="908" name="Text Placeholder 4"/>
          <p:cNvSpPr txBox="1"/>
          <p:nvPr/>
        </p:nvSpPr>
        <p:spPr>
          <a:xfrm>
            <a:off x="8293100" y="1325150"/>
            <a:ext cx="3594100" cy="1185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lvl1pPr defTabSz="914400">
              <a:lnSpc>
                <a:spcPct val="84600"/>
              </a:lnSpc>
              <a:spcBef>
                <a:spcPts val="1000"/>
              </a:spcBef>
              <a:defRPr sz="2200">
                <a:solidFill>
                  <a:srgbClr val="212121"/>
                </a:solidFill>
                <a:latin typeface="Arial Black"/>
                <a:ea typeface="Arial Black"/>
                <a:cs typeface="Arial Black"/>
                <a:sym typeface="Arial Black"/>
              </a:defRPr>
            </a:lvl1pPr>
          </a:lstStyle>
          <a:p>
            <a:r>
              <a:t>MANAGEMENT</a:t>
            </a:r>
          </a:p>
        </p:txBody>
      </p:sp>
      <p:sp>
        <p:nvSpPr>
          <p:cNvPr id="909" name="Line"/>
          <p:cNvSpPr/>
          <p:nvPr/>
        </p:nvSpPr>
        <p:spPr>
          <a:xfrm>
            <a:off x="4219783" y="1911927"/>
            <a:ext cx="3657601" cy="0"/>
          </a:xfrm>
          <a:prstGeom prst="line">
            <a:avLst/>
          </a:prstGeom>
          <a:ln w="34925">
            <a:solidFill>
              <a:srgbClr val="000000"/>
            </a:solidFill>
            <a:headEnd type="triangle"/>
            <a:tailEnd type="triangle"/>
          </a:ln>
        </p:spPr>
        <p:txBody>
          <a:bodyPr lIns="45719" rIns="45719"/>
          <a:lstStyle/>
          <a:p>
            <a:endParaRPr/>
          </a:p>
        </p:txBody>
      </p:sp>
      <p:pic>
        <p:nvPicPr>
          <p:cNvPr id="910" name="Picture 2"/>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153227"/>
            <a:ext cx="6026727" cy="4015109"/>
          </a:xfrm>
          <a:prstGeom prst="rect">
            <a:avLst/>
          </a:prstGeom>
          <a:ln w="12700">
            <a:miter lim="400000"/>
          </a:ln>
        </p:spPr>
      </p:pic>
      <p:sp>
        <p:nvSpPr>
          <p:cNvPr id="911" name="Text Placeholder 2"/>
          <p:cNvSpPr txBox="1">
            <a:spLocks noGrp="1"/>
          </p:cNvSpPr>
          <p:nvPr>
            <p:ph type="body" sz="quarter" idx="1"/>
          </p:nvPr>
        </p:nvSpPr>
        <p:spPr>
          <a:xfrm>
            <a:off x="1113429" y="685800"/>
            <a:ext cx="9860165" cy="657225"/>
          </a:xfrm>
          <a:prstGeom prst="rect">
            <a:avLst/>
          </a:prstGeom>
        </p:spPr>
        <p:txBody>
          <a:bodyPr/>
          <a:lstStyle>
            <a:lvl1pPr defTabSz="667512">
              <a:lnSpc>
                <a:spcPct val="84600"/>
              </a:lnSpc>
              <a:spcBef>
                <a:spcPts val="700"/>
              </a:spcBef>
              <a:defRPr sz="3212"/>
            </a:lvl1pPr>
          </a:lstStyle>
          <a:p>
            <a:r>
              <a:t>BOTH PERSPECTIVES</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Title 2"/>
          <p:cNvSpPr txBox="1">
            <a:spLocks noGrp="1"/>
          </p:cNvSpPr>
          <p:nvPr>
            <p:ph type="title"/>
          </p:nvPr>
        </p:nvSpPr>
        <p:spPr>
          <a:xfrm>
            <a:off x="1371600" y="1189495"/>
            <a:ext cx="7150608" cy="1888352"/>
          </a:xfrm>
          <a:prstGeom prst="rect">
            <a:avLst/>
          </a:prstGeom>
        </p:spPr>
        <p:txBody>
          <a:bodyPr/>
          <a:lstStyle/>
          <a:p>
            <a:r>
              <a:t>Headline goes here and here</a:t>
            </a:r>
          </a:p>
        </p:txBody>
      </p:sp>
      <p:sp>
        <p:nvSpPr>
          <p:cNvPr id="914" name="Text Placeholder 3"/>
          <p:cNvSpPr txBox="1">
            <a:spLocks noGrp="1"/>
          </p:cNvSpPr>
          <p:nvPr>
            <p:ph type="body" sz="quarter" idx="1"/>
          </p:nvPr>
        </p:nvSpPr>
        <p:spPr>
          <a:xfrm>
            <a:off x="1371600" y="3077846"/>
            <a:ext cx="3469719" cy="2405064"/>
          </a:xfrm>
          <a:prstGeom prst="rect">
            <a:avLst/>
          </a:prstGeom>
        </p:spPr>
        <p:txBody>
          <a:bodyPr/>
          <a:lstStyle>
            <a:lvl1pPr marL="0" indent="0">
              <a:lnSpc>
                <a:spcPct val="120000"/>
              </a:lnSpc>
              <a:buSzTx/>
              <a:buNone/>
              <a:defRPr sz="1800"/>
            </a:lvl1pPr>
          </a:lstStyle>
          <a:p>
            <a:r>
              <a:t>Mauris ornare dignissim lectus vitae vestibulum. Nullam tincidunt urna odio, id suscipit sem efficitur sit amet. Aenean non sem ut dui faucibus maximus. </a:t>
            </a:r>
          </a:p>
        </p:txBody>
      </p:sp>
      <p:sp>
        <p:nvSpPr>
          <p:cNvPr id="915" name="Text Placeholder 10"/>
          <p:cNvSpPr>
            <a:spLocks noGrp="1"/>
          </p:cNvSpPr>
          <p:nvPr>
            <p:ph type="body" idx="21"/>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lvl1pPr marL="0" indent="0">
              <a:lnSpc>
                <a:spcPct val="120000"/>
              </a:lnSpc>
              <a:buSzTx/>
              <a:buNone/>
              <a:defRPr sz="1800"/>
            </a:lvl1pPr>
          </a:lstStyle>
          <a:p>
            <a:r>
              <a:t>Mauris ornare dignissim lectus vitae vestibulum. Nullam tincidunt urna odio, id suscipit sem efficitur sit amet. Aenean non sem ut dui faucibus maximus. </a:t>
            </a:r>
          </a:p>
        </p:txBody>
      </p:sp>
      <p:pic>
        <p:nvPicPr>
          <p:cNvPr id="916" name="Picture Placeholder 6" descr="Picture Placeholder 6"/>
          <p:cNvPicPr>
            <a:picLocks noChangeAspect="1"/>
          </p:cNvPicPr>
          <p:nvPr/>
        </p:nvPicPr>
        <p:blipFill>
          <a:blip r:embed="rId2"/>
          <a:srcRect l="2354" r="2354"/>
          <a:stretch>
            <a:fillRect/>
          </a:stretch>
        </p:blipFill>
        <p:spPr>
          <a:xfrm>
            <a:off x="9007344" y="517525"/>
            <a:ext cx="2671763" cy="1568450"/>
          </a:xfrm>
          <a:prstGeom prst="rect">
            <a:avLst/>
          </a:prstGeom>
          <a:ln w="50800">
            <a:solidFill>
              <a:srgbClr val="FFFFFF"/>
            </a:solidFill>
          </a:ln>
          <a:effectLst>
            <a:outerShdw blurRad="254000" dist="38100" dir="5400000" rotWithShape="0">
              <a:srgbClr val="000000">
                <a:alpha val="26000"/>
              </a:srgbClr>
            </a:outerShdw>
          </a:effectLst>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8" name="Picture 6" descr="Picture 6"/>
          <p:cNvPicPr>
            <a:picLocks noChangeAspect="1"/>
          </p:cNvPicPr>
          <p:nvPr/>
        </p:nvPicPr>
        <p:blipFill>
          <a:blip r:embed="rId2"/>
          <a:srcRect t="6682" b="6682"/>
          <a:stretch>
            <a:fillRect/>
          </a:stretch>
        </p:blipFill>
        <p:spPr>
          <a:xfrm>
            <a:off x="9304618" y="136523"/>
            <a:ext cx="2747681" cy="3173945"/>
          </a:xfrm>
          <a:prstGeom prst="rect">
            <a:avLst/>
          </a:prstGeom>
          <a:ln w="12700">
            <a:miter lim="400000"/>
          </a:ln>
        </p:spPr>
      </p:pic>
      <p:pic>
        <p:nvPicPr>
          <p:cNvPr id="919" name="Picture 9" descr="Picture 9"/>
          <p:cNvPicPr>
            <a:picLocks noChangeAspect="1"/>
          </p:cNvPicPr>
          <p:nvPr/>
        </p:nvPicPr>
        <p:blipFill>
          <a:blip r:embed="rId3"/>
          <a:srcRect r="7600"/>
          <a:stretch>
            <a:fillRect/>
          </a:stretch>
        </p:blipFill>
        <p:spPr>
          <a:xfrm>
            <a:off x="139700" y="3430592"/>
            <a:ext cx="6756400" cy="3290527"/>
          </a:xfrm>
          <a:prstGeom prst="rect">
            <a:avLst/>
          </a:prstGeom>
          <a:ln w="12700">
            <a:miter lim="400000"/>
          </a:ln>
        </p:spPr>
      </p:pic>
      <p:pic>
        <p:nvPicPr>
          <p:cNvPr id="920" name="Picture 7" descr="Picture 7"/>
          <p:cNvPicPr>
            <a:picLocks noChangeAspect="1"/>
          </p:cNvPicPr>
          <p:nvPr/>
        </p:nvPicPr>
        <p:blipFill>
          <a:blip r:embed="rId4"/>
          <a:stretch>
            <a:fillRect/>
          </a:stretch>
        </p:blipFill>
        <p:spPr>
          <a:xfrm>
            <a:off x="139700" y="136525"/>
            <a:ext cx="4760913" cy="3173942"/>
          </a:xfrm>
          <a:prstGeom prst="rect">
            <a:avLst/>
          </a:prstGeom>
          <a:ln w="12700">
            <a:miter lim="400000"/>
          </a:ln>
        </p:spPr>
      </p:pic>
      <p:pic>
        <p:nvPicPr>
          <p:cNvPr id="921" name="Picture 11" descr="Picture 11"/>
          <p:cNvPicPr>
            <a:picLocks noChangeAspect="1"/>
          </p:cNvPicPr>
          <p:nvPr/>
        </p:nvPicPr>
        <p:blipFill>
          <a:blip r:embed="rId5"/>
          <a:stretch>
            <a:fillRect/>
          </a:stretch>
        </p:blipFill>
        <p:spPr>
          <a:xfrm>
            <a:off x="4997450" y="136526"/>
            <a:ext cx="4210333" cy="3173942"/>
          </a:xfrm>
          <a:prstGeom prst="rect">
            <a:avLst/>
          </a:prstGeom>
          <a:ln w="12700">
            <a:miter lim="400000"/>
          </a:ln>
        </p:spPr>
      </p:pic>
      <p:pic>
        <p:nvPicPr>
          <p:cNvPr id="922" name="Picture 5" descr="Picture 5"/>
          <p:cNvPicPr>
            <a:picLocks noChangeAspect="1"/>
          </p:cNvPicPr>
          <p:nvPr/>
        </p:nvPicPr>
        <p:blipFill>
          <a:blip r:embed="rId6"/>
          <a:stretch>
            <a:fillRect/>
          </a:stretch>
        </p:blipFill>
        <p:spPr>
          <a:xfrm>
            <a:off x="6997700" y="3429000"/>
            <a:ext cx="5034099" cy="3290526"/>
          </a:xfrm>
          <a:prstGeom prst="rect">
            <a:avLst/>
          </a:prstGeom>
          <a:ln w="12700">
            <a:miter lim="400000"/>
          </a:ln>
        </p:spPr>
      </p:pic>
      <p:sp>
        <p:nvSpPr>
          <p:cNvPr id="923" name="Date Placeholder 1"/>
          <p:cNvSpPr txBox="1"/>
          <p:nvPr/>
        </p:nvSpPr>
        <p:spPr>
          <a:xfrm>
            <a:off x="745607" y="6406785"/>
            <a:ext cx="2651762" cy="26425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1200">
                <a:solidFill>
                  <a:srgbClr val="888888"/>
                </a:solidFill>
              </a:defRPr>
            </a:lvl1pPr>
          </a:lstStyle>
          <a:p>
            <a:r>
              <a:t>12/18/24</a:t>
            </a:r>
          </a:p>
        </p:txBody>
      </p:sp>
      <p:sp>
        <p:nvSpPr>
          <p:cNvPr id="924" name="Slide Number Placeholder 3"/>
          <p:cNvSpPr txBox="1">
            <a:spLocks noGrp="1"/>
          </p:cNvSpPr>
          <p:nvPr>
            <p:ph type="sldNum" sz="quarter" idx="2"/>
          </p:nvPr>
        </p:nvSpPr>
        <p:spPr>
          <a:xfrm>
            <a:off x="10286393" y="6406785"/>
            <a:ext cx="273656" cy="264255"/>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49</a:t>
            </a:fld>
            <a:endParaRPr/>
          </a:p>
        </p:txBody>
      </p:sp>
      <p:pic>
        <p:nvPicPr>
          <p:cNvPr id="925" name="Picture 4" descr="Picture 4"/>
          <p:cNvPicPr>
            <a:picLocks noChangeAspect="1"/>
          </p:cNvPicPr>
          <p:nvPr/>
        </p:nvPicPr>
        <p:blipFill>
          <a:blip r:embed="rId7"/>
          <a:srcRect l="573" t="1901" r="142" b="26367"/>
          <a:stretch>
            <a:fillRect/>
          </a:stretch>
        </p:blipFill>
        <p:spPr>
          <a:xfrm>
            <a:off x="145913" y="3414679"/>
            <a:ext cx="6741271" cy="3365501"/>
          </a:xfrm>
          <a:prstGeom prst="rect">
            <a:avLst/>
          </a:prstGeom>
          <a:ln w="12700">
            <a:miter lim="400000"/>
          </a:ln>
        </p:spPr>
      </p:pic>
      <p:sp>
        <p:nvSpPr>
          <p:cNvPr id="926" name="Rectangle 10"/>
          <p:cNvSpPr/>
          <p:nvPr/>
        </p:nvSpPr>
        <p:spPr>
          <a:xfrm>
            <a:off x="-1" y="0"/>
            <a:ext cx="12192001" cy="6858000"/>
          </a:xfrm>
          <a:prstGeom prst="rect">
            <a:avLst/>
          </a:prstGeom>
          <a:solidFill>
            <a:srgbClr val="FFFFFF">
              <a:alpha val="84347"/>
            </a:srgbClr>
          </a:solidFill>
          <a:ln w="12700">
            <a:miter lim="400000"/>
          </a:ln>
        </p:spPr>
        <p:txBody>
          <a:bodyPr lIns="45719" rIns="45719" anchor="ctr"/>
          <a:lstStyle/>
          <a:p>
            <a:pPr algn="ctr">
              <a:defRPr>
                <a:solidFill>
                  <a:srgbClr val="FFFFFF"/>
                </a:solidFill>
              </a:defRPr>
            </a:pPr>
            <a:endParaRPr/>
          </a:p>
        </p:txBody>
      </p:sp>
      <p:sp>
        <p:nvSpPr>
          <p:cNvPr id="927" name="TextBox 8"/>
          <p:cNvSpPr txBox="1"/>
          <p:nvPr/>
        </p:nvSpPr>
        <p:spPr>
          <a:xfrm>
            <a:off x="205921" y="2208833"/>
            <a:ext cx="11531387" cy="35165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nSpc>
                <a:spcPts val="13000"/>
              </a:lnSpc>
              <a:defRPr sz="15000">
                <a:solidFill>
                  <a:srgbClr val="000000">
                    <a:alpha val="85222"/>
                  </a:srgbClr>
                </a:solidFill>
                <a:latin typeface="Arial Black"/>
                <a:ea typeface="Arial Black"/>
                <a:cs typeface="Arial Black"/>
                <a:sym typeface="Arial Black"/>
              </a:defRPr>
            </a:lvl1pPr>
          </a:lstStyle>
          <a:p>
            <a:r>
              <a:rPr lang="en-US" dirty="0"/>
              <a:t>LARGE</a:t>
            </a:r>
            <a:r>
              <a:rPr dirty="0"/>
              <a:t> </a:t>
            </a:r>
            <a:r>
              <a:rPr lang="en-US" dirty="0"/>
              <a:t>HEADING</a:t>
            </a:r>
            <a:endParaRPr dirty="0"/>
          </a:p>
        </p:txBody>
      </p:sp>
      <p:pic>
        <p:nvPicPr>
          <p:cNvPr id="928" name="Picture 16" descr="Picture 16"/>
          <p:cNvPicPr>
            <a:picLocks noChangeAspect="1"/>
          </p:cNvPicPr>
          <p:nvPr/>
        </p:nvPicPr>
        <p:blipFill>
          <a:blip r:embed="rId8"/>
          <a:stretch>
            <a:fillRect/>
          </a:stretch>
        </p:blipFill>
        <p:spPr>
          <a:xfrm>
            <a:off x="-62266" y="374048"/>
            <a:ext cx="2065878" cy="1818871"/>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1" nodeType="clickEffect">
                                  <p:stCondLst>
                                    <p:cond delay="0"/>
                                  </p:stCondLst>
                                  <p:iterate>
                                    <p:tmAbs val="0"/>
                                  </p:iterate>
                                  <p:childTnLst>
                                    <p:set>
                                      <p:cBhvr>
                                        <p:cTn id="6" fill="hold"/>
                                        <p:tgtEl>
                                          <p:spTgt spid="926"/>
                                        </p:tgtEl>
                                        <p:attrNameLst>
                                          <p:attrName>style.visibility</p:attrName>
                                        </p:attrNameLst>
                                      </p:cBhvr>
                                      <p:to>
                                        <p:strVal val="visible"/>
                                      </p:to>
                                    </p:set>
                                    <p:animEffect transition="in" filter="fade">
                                      <p:cBhvr>
                                        <p:cTn id="7" dur="500"/>
                                        <p:tgtEl>
                                          <p:spTgt spid="926"/>
                                        </p:tgtEl>
                                      </p:cBhvr>
                                    </p:animEffect>
                                  </p:childTnLst>
                                </p:cTn>
                              </p:par>
                            </p:childTnLst>
                          </p:cTn>
                        </p:par>
                        <p:par>
                          <p:cTn id="8" fill="hold">
                            <p:stCondLst>
                              <p:cond delay="500"/>
                            </p:stCondLst>
                            <p:childTnLst>
                              <p:par>
                                <p:cTn id="9" presetID="1" presetClass="entr" presetSubtype="0" fill="hold" grpId="2" nodeType="afterEffect">
                                  <p:stCondLst>
                                    <p:cond delay="0"/>
                                  </p:stCondLst>
                                  <p:iterate>
                                    <p:tmAbs val="0"/>
                                  </p:iterate>
                                  <p:childTnLst>
                                    <p:set>
                                      <p:cBhvr>
                                        <p:cTn id="10" fill="hold"/>
                                        <p:tgtEl>
                                          <p:spTgt spid="927"/>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3" nodeType="afterEffect">
                                  <p:stCondLst>
                                    <p:cond delay="0"/>
                                  </p:stCondLst>
                                  <p:iterate>
                                    <p:tmAbs val="0"/>
                                  </p:iterate>
                                  <p:childTnLst>
                                    <p:set>
                                      <p:cBhvr>
                                        <p:cTn id="13" fill="hold"/>
                                        <p:tgtEl>
                                          <p:spTgt spid="9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 grpId="1" animBg="1" advAuto="0"/>
      <p:bldP spid="927" grpId="2" animBg="1" advAuto="0"/>
      <p:bldP spid="928" grpId="3"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6" name="Picture Placeholder 5" descr="Picture Placeholder 5"/>
          <p:cNvPicPr>
            <a:picLocks noGrp="1" noChangeAspect="1"/>
          </p:cNvPicPr>
          <p:nvPr>
            <p:ph type="pic" idx="21"/>
          </p:nvPr>
        </p:nvPicPr>
        <p:blipFill>
          <a:blip r:embed="rId3">
            <a:alphaModFix amt="35000"/>
          </a:blip>
          <a:srcRect t="7816" b="7816"/>
          <a:stretch>
            <a:fillRect/>
          </a:stretch>
        </p:blipFill>
        <p:spPr>
          <a:prstGeom prst="rect">
            <a:avLst/>
          </a:prstGeom>
        </p:spPr>
      </p:pic>
      <p:sp>
        <p:nvSpPr>
          <p:cNvPr id="647" name="Title 2"/>
          <p:cNvSpPr txBox="1">
            <a:spLocks noGrp="1"/>
          </p:cNvSpPr>
          <p:nvPr>
            <p:ph type="title"/>
          </p:nvPr>
        </p:nvSpPr>
        <p:spPr>
          <a:prstGeom prst="rect">
            <a:avLst/>
          </a:prstGeom>
        </p:spPr>
        <p:txBody>
          <a:bodyPr/>
          <a:lstStyle>
            <a:lvl1pPr>
              <a:defRPr sz="6400"/>
            </a:lvl1pPr>
          </a:lstStyle>
          <a:p>
            <a:r>
              <a:t>Title of presentation</a:t>
            </a:r>
          </a:p>
        </p:txBody>
      </p:sp>
      <p:sp>
        <p:nvSpPr>
          <p:cNvPr id="648" name="Text Placeholder 3"/>
          <p:cNvSpPr txBox="1">
            <a:spLocks noGrp="1"/>
          </p:cNvSpPr>
          <p:nvPr>
            <p:ph type="body" sz="quarter" idx="1"/>
          </p:nvPr>
        </p:nvSpPr>
        <p:spPr>
          <a:prstGeom prst="rect">
            <a:avLst/>
          </a:prstGeom>
        </p:spPr>
        <p:txBody>
          <a:bodyPr/>
          <a:lstStyle/>
          <a:p>
            <a:r>
              <a:t>Subtitle that tells even more info</a:t>
            </a:r>
          </a:p>
        </p:txBody>
      </p:sp>
      <p:pic>
        <p:nvPicPr>
          <p:cNvPr id="649" name="Picture 6" descr="Picture 6"/>
          <p:cNvPicPr>
            <a:picLocks noChangeAspect="1"/>
          </p:cNvPicPr>
          <p:nvPr/>
        </p:nvPicPr>
        <p:blipFill>
          <a:blip r:embed="rId4"/>
          <a:stretch>
            <a:fillRect/>
          </a:stretch>
        </p:blipFill>
        <p:spPr>
          <a:xfrm>
            <a:off x="723900" y="5543212"/>
            <a:ext cx="1979543" cy="558334"/>
          </a:xfrm>
          <a:prstGeom prst="rect">
            <a:avLst/>
          </a:prstGeom>
          <a:ln w="12700">
            <a:miter lim="400000"/>
          </a:ln>
        </p:spPr>
      </p:pic>
      <p:pic>
        <p:nvPicPr>
          <p:cNvPr id="650" name="Picture 7" descr="Picture 7"/>
          <p:cNvPicPr>
            <a:picLocks noChangeAspect="1"/>
          </p:cNvPicPr>
          <p:nvPr/>
        </p:nvPicPr>
        <p:blipFill>
          <a:blip r:embed="rId5"/>
          <a:stretch>
            <a:fillRect/>
          </a:stretch>
        </p:blipFill>
        <p:spPr>
          <a:xfrm>
            <a:off x="10980484" y="5381945"/>
            <a:ext cx="766127" cy="766127"/>
          </a:xfrm>
          <a:prstGeom prst="rect">
            <a:avLst/>
          </a:prstGeom>
          <a:ln w="12700">
            <a:miter lim="400000"/>
          </a:ln>
        </p:spPr>
      </p:pic>
      <p:grpSp>
        <p:nvGrpSpPr>
          <p:cNvPr id="654" name="Group 9"/>
          <p:cNvGrpSpPr/>
          <p:nvPr/>
        </p:nvGrpSpPr>
        <p:grpSpPr>
          <a:xfrm>
            <a:off x="723900" y="559467"/>
            <a:ext cx="10731088" cy="4496628"/>
            <a:chOff x="0" y="0"/>
            <a:chExt cx="10731087" cy="4496626"/>
          </a:xfrm>
        </p:grpSpPr>
        <p:sp>
          <p:nvSpPr>
            <p:cNvPr id="651" name="Rectangle 10"/>
            <p:cNvSpPr/>
            <p:nvPr/>
          </p:nvSpPr>
          <p:spPr>
            <a:xfrm>
              <a:off x="0" y="-1"/>
              <a:ext cx="10698480" cy="18288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52" name="Rectangle 11"/>
            <p:cNvSpPr/>
            <p:nvPr/>
          </p:nvSpPr>
          <p:spPr>
            <a:xfrm rot="5400000">
              <a:off x="8391335" y="2156873"/>
              <a:ext cx="4496627"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53" name="Rectangle 12"/>
            <p:cNvSpPr/>
            <p:nvPr/>
          </p:nvSpPr>
          <p:spPr>
            <a:xfrm rot="5400000">
              <a:off x="-1246030" y="1246030"/>
              <a:ext cx="2674940" cy="182880"/>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 name="Title 2"/>
          <p:cNvSpPr txBox="1">
            <a:spLocks noGrp="1"/>
          </p:cNvSpPr>
          <p:nvPr>
            <p:ph type="title"/>
          </p:nvPr>
        </p:nvSpPr>
        <p:spPr>
          <a:xfrm>
            <a:off x="6248400" y="884553"/>
            <a:ext cx="4477504" cy="1515747"/>
          </a:xfrm>
          <a:prstGeom prst="rect">
            <a:avLst/>
          </a:prstGeom>
        </p:spPr>
        <p:txBody>
          <a:bodyPr/>
          <a:lstStyle>
            <a:lvl1pPr defTabSz="877823">
              <a:defRPr sz="4224"/>
            </a:lvl1pPr>
          </a:lstStyle>
          <a:p>
            <a:r>
              <a:rPr lang="en-US" dirty="0"/>
              <a:t>RESEARCH TITLE</a:t>
            </a:r>
            <a:endParaRPr dirty="0"/>
          </a:p>
        </p:txBody>
      </p:sp>
      <p:sp>
        <p:nvSpPr>
          <p:cNvPr id="932" name="Text Placeholder 3"/>
          <p:cNvSpPr txBox="1">
            <a:spLocks noGrp="1"/>
          </p:cNvSpPr>
          <p:nvPr>
            <p:ph type="body" sz="quarter" idx="1"/>
          </p:nvPr>
        </p:nvSpPr>
        <p:spPr>
          <a:xfrm>
            <a:off x="6248400" y="2400300"/>
            <a:ext cx="4210804" cy="1926908"/>
          </a:xfrm>
          <a:prstGeom prst="rect">
            <a:avLst/>
          </a:prstGeom>
        </p:spPr>
        <p:txBody>
          <a:bodyPr/>
          <a:lstStyle/>
          <a:p>
            <a:r>
              <a:rPr lang="en-US" dirty="0"/>
              <a:t>Name of article to be published</a:t>
            </a:r>
            <a:endParaRPr dirty="0"/>
          </a:p>
        </p:txBody>
      </p:sp>
      <p:sp>
        <p:nvSpPr>
          <p:cNvPr id="933" name="TextBox 4"/>
          <p:cNvSpPr txBox="1"/>
          <p:nvPr/>
        </p:nvSpPr>
        <p:spPr>
          <a:xfrm>
            <a:off x="8199119" y="4169764"/>
            <a:ext cx="2727961"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spcBef>
                <a:spcPts val="1200"/>
              </a:spcBef>
              <a:defRPr b="1"/>
            </a:pPr>
            <a:r>
              <a:rPr lang="en-US" dirty="0"/>
              <a:t>Author Name</a:t>
            </a:r>
            <a:br>
              <a:rPr lang="en-US" dirty="0"/>
            </a:br>
            <a:r>
              <a:rPr lang="en-US" b="0" dirty="0"/>
              <a:t>Associate Professor of Department Name</a:t>
            </a:r>
            <a:endParaRPr dirty="0"/>
          </a:p>
        </p:txBody>
      </p:sp>
      <p:pic>
        <p:nvPicPr>
          <p:cNvPr id="4" name="Picture 3" descr="A person wearing glasses and smiling&#10;&#10;AI-generated content may be incorrect.">
            <a:extLst>
              <a:ext uri="{FF2B5EF4-FFF2-40B4-BE49-F238E27FC236}">
                <a16:creationId xmlns:a16="http://schemas.microsoft.com/office/drawing/2014/main" id="{230C00B7-F795-B73E-F1AD-15047007B43E}"/>
              </a:ext>
            </a:extLst>
          </p:cNvPr>
          <p:cNvPicPr>
            <a:picLocks noChangeAspect="1"/>
          </p:cNvPicPr>
          <p:nvPr/>
        </p:nvPicPr>
        <p:blipFill rotWithShape="1">
          <a:blip r:embed="rId2"/>
          <a:srcRect l="28828" t="16330" r="12264" b="-4819"/>
          <a:stretch/>
        </p:blipFill>
        <p:spPr>
          <a:xfrm>
            <a:off x="6206836" y="4225637"/>
            <a:ext cx="1814684" cy="1814945"/>
          </a:xfrm>
          <a:prstGeom prst="rect">
            <a:avLst/>
          </a:prstGeom>
        </p:spPr>
      </p:pic>
      <p:pic>
        <p:nvPicPr>
          <p:cNvPr id="8" name="Picture Placeholder 7" descr="A blue robotic arm with blue wires&#10;&#10;AI-generated content may be incorrect.">
            <a:extLst>
              <a:ext uri="{FF2B5EF4-FFF2-40B4-BE49-F238E27FC236}">
                <a16:creationId xmlns:a16="http://schemas.microsoft.com/office/drawing/2014/main" id="{6777DC41-0695-0F06-3F9C-125E22C9A892}"/>
              </a:ext>
            </a:extLst>
          </p:cNvPr>
          <p:cNvPicPr>
            <a:picLocks noGrp="1" noChangeAspect="1"/>
          </p:cNvPicPr>
          <p:nvPr>
            <p:ph type="pic" sz="half" idx="21"/>
          </p:nvPr>
        </p:nvPicPr>
        <p:blipFill>
          <a:blip r:embed="rId3"/>
          <a:srcRect l="18979" r="18979"/>
          <a:stretch>
            <a:fillRect/>
          </a:stretch>
        </p:blipFill>
        <p:spPr/>
      </p:pic>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9" name="Group 58"/>
          <p:cNvGrpSpPr/>
          <p:nvPr/>
        </p:nvGrpSpPr>
        <p:grpSpPr>
          <a:xfrm>
            <a:off x="5791517" y="3642709"/>
            <a:ext cx="7512807" cy="1302351"/>
            <a:chOff x="0" y="0"/>
            <a:chExt cx="7512805" cy="1302350"/>
          </a:xfrm>
        </p:grpSpPr>
        <p:pic>
          <p:nvPicPr>
            <p:cNvPr id="937" name="Picture 5" descr="Picture 5"/>
            <p:cNvPicPr>
              <a:picLocks noChangeAspect="1"/>
            </p:cNvPicPr>
            <p:nvPr/>
          </p:nvPicPr>
          <p:blipFill>
            <a:blip r:embed="rId2"/>
            <a:stretch>
              <a:fillRect/>
            </a:stretch>
          </p:blipFill>
          <p:spPr>
            <a:xfrm>
              <a:off x="0" y="0"/>
              <a:ext cx="2561232" cy="987780"/>
            </a:xfrm>
            <a:prstGeom prst="rect">
              <a:avLst/>
            </a:prstGeom>
            <a:ln w="12700" cap="flat">
              <a:noFill/>
              <a:miter lim="400000"/>
            </a:ln>
            <a:effectLst/>
          </p:spPr>
        </p:pic>
        <p:sp>
          <p:nvSpPr>
            <p:cNvPr id="938" name="TextBox 49"/>
            <p:cNvSpPr txBox="1"/>
            <p:nvPr/>
          </p:nvSpPr>
          <p:spPr>
            <a:xfrm>
              <a:off x="323443" y="760357"/>
              <a:ext cx="7189363" cy="5419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600"/>
              </a:pPr>
              <a:r>
                <a:t>Center for Advanced Human </a:t>
              </a:r>
            </a:p>
            <a:p>
              <a:pPr>
                <a:defRPr sz="1600"/>
              </a:pPr>
              <a:r>
                <a:t>Resource Studies</a:t>
              </a:r>
            </a:p>
          </p:txBody>
        </p:sp>
      </p:grpSp>
      <p:grpSp>
        <p:nvGrpSpPr>
          <p:cNvPr id="942" name="Group 55"/>
          <p:cNvGrpSpPr/>
          <p:nvPr/>
        </p:nvGrpSpPr>
        <p:grpSpPr>
          <a:xfrm>
            <a:off x="5786530" y="1424477"/>
            <a:ext cx="4375346" cy="1313651"/>
            <a:chOff x="0" y="0"/>
            <a:chExt cx="4375344" cy="1313649"/>
          </a:xfrm>
        </p:grpSpPr>
        <p:pic>
          <p:nvPicPr>
            <p:cNvPr id="940" name="Picture 15" descr="Picture 15"/>
            <p:cNvPicPr>
              <a:picLocks noChangeAspect="1"/>
            </p:cNvPicPr>
            <p:nvPr/>
          </p:nvPicPr>
          <p:blipFill>
            <a:blip r:embed="rId3"/>
            <a:stretch>
              <a:fillRect/>
            </a:stretch>
          </p:blipFill>
          <p:spPr>
            <a:xfrm>
              <a:off x="0" y="0"/>
              <a:ext cx="4375345" cy="1001853"/>
            </a:xfrm>
            <a:prstGeom prst="rect">
              <a:avLst/>
            </a:prstGeom>
            <a:ln w="12700" cap="flat">
              <a:noFill/>
              <a:miter lim="400000"/>
            </a:ln>
            <a:effectLst/>
          </p:spPr>
        </p:pic>
        <p:sp>
          <p:nvSpPr>
            <p:cNvPr id="941" name="TextBox 43"/>
            <p:cNvSpPr txBox="1"/>
            <p:nvPr/>
          </p:nvSpPr>
          <p:spPr>
            <a:xfrm>
              <a:off x="322297" y="771657"/>
              <a:ext cx="3548917" cy="5419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t">
              <a:spAutoFit/>
            </a:bodyPr>
            <a:lstStyle/>
            <a:p>
              <a:pPr>
                <a:defRPr sz="1600"/>
              </a:pPr>
              <a:r>
                <a:t>K. Lisa Yang and Hock E. Tan </a:t>
              </a:r>
            </a:p>
            <a:p>
              <a:pPr>
                <a:defRPr sz="1600"/>
              </a:pPr>
              <a:r>
                <a:t>Institute on Employment and Disability</a:t>
              </a:r>
            </a:p>
          </p:txBody>
        </p:sp>
      </p:grpSp>
      <p:grpSp>
        <p:nvGrpSpPr>
          <p:cNvPr id="945" name="Group 60"/>
          <p:cNvGrpSpPr/>
          <p:nvPr/>
        </p:nvGrpSpPr>
        <p:grpSpPr>
          <a:xfrm>
            <a:off x="5786531" y="184802"/>
            <a:ext cx="4774964" cy="1324383"/>
            <a:chOff x="0" y="0"/>
            <a:chExt cx="4774963" cy="1324382"/>
          </a:xfrm>
        </p:grpSpPr>
        <p:pic>
          <p:nvPicPr>
            <p:cNvPr id="943" name="Picture 31" descr="Picture 31"/>
            <p:cNvPicPr>
              <a:picLocks noChangeAspect="1"/>
            </p:cNvPicPr>
            <p:nvPr/>
          </p:nvPicPr>
          <p:blipFill>
            <a:blip r:embed="rId4"/>
            <a:stretch>
              <a:fillRect/>
            </a:stretch>
          </p:blipFill>
          <p:spPr>
            <a:xfrm>
              <a:off x="0" y="0"/>
              <a:ext cx="4774964" cy="1011119"/>
            </a:xfrm>
            <a:prstGeom prst="rect">
              <a:avLst/>
            </a:prstGeom>
            <a:ln w="12700" cap="flat">
              <a:noFill/>
              <a:miter lim="400000"/>
            </a:ln>
            <a:effectLst/>
          </p:spPr>
        </p:pic>
        <p:sp>
          <p:nvSpPr>
            <p:cNvPr id="944" name="TextBox 47"/>
            <p:cNvSpPr txBox="1"/>
            <p:nvPr/>
          </p:nvSpPr>
          <p:spPr>
            <a:xfrm>
              <a:off x="319678" y="782389"/>
              <a:ext cx="2848829" cy="5419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t">
              <a:spAutoFit/>
            </a:bodyPr>
            <a:lstStyle/>
            <a:p>
              <a:pPr>
                <a:defRPr sz="1600"/>
              </a:pPr>
              <a:r>
                <a:t>Martin and Laurie Scheinman</a:t>
              </a:r>
            </a:p>
            <a:p>
              <a:pPr>
                <a:defRPr sz="1600"/>
              </a:pPr>
              <a:r>
                <a:t>Institute on Conflict Resolution</a:t>
              </a:r>
            </a:p>
          </p:txBody>
        </p:sp>
      </p:grpSp>
      <p:sp>
        <p:nvSpPr>
          <p:cNvPr id="946" name="Title 1"/>
          <p:cNvSpPr txBox="1">
            <a:spLocks noGrp="1"/>
          </p:cNvSpPr>
          <p:nvPr>
            <p:ph type="title"/>
          </p:nvPr>
        </p:nvSpPr>
        <p:spPr>
          <a:xfrm>
            <a:off x="840065" y="980298"/>
            <a:ext cx="3692335" cy="1121939"/>
          </a:xfrm>
          <a:prstGeom prst="rect">
            <a:avLst/>
          </a:prstGeom>
        </p:spPr>
        <p:txBody>
          <a:bodyPr/>
          <a:lstStyle>
            <a:lvl1pPr>
              <a:lnSpc>
                <a:spcPts val="3700"/>
              </a:lnSpc>
              <a:defRPr sz="4000"/>
            </a:lvl1pPr>
          </a:lstStyle>
          <a:p>
            <a:r>
              <a:t>ILR Outreach</a:t>
            </a:r>
          </a:p>
        </p:txBody>
      </p:sp>
      <p:sp>
        <p:nvSpPr>
          <p:cNvPr id="947" name="TextBox 14"/>
          <p:cNvSpPr txBox="1"/>
          <p:nvPr/>
        </p:nvSpPr>
        <p:spPr>
          <a:xfrm>
            <a:off x="887166" y="1966677"/>
            <a:ext cx="3599511" cy="667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pPr>
            <a:r>
              <a:t>CENTERS, INSTITUTES, </a:t>
            </a:r>
            <a:br/>
            <a:r>
              <a:t>AND PROGRAMS</a:t>
            </a:r>
          </a:p>
        </p:txBody>
      </p:sp>
      <p:grpSp>
        <p:nvGrpSpPr>
          <p:cNvPr id="950" name="Group 22"/>
          <p:cNvGrpSpPr/>
          <p:nvPr/>
        </p:nvGrpSpPr>
        <p:grpSpPr>
          <a:xfrm>
            <a:off x="6059408" y="5110536"/>
            <a:ext cx="2754501" cy="1078635"/>
            <a:chOff x="0" y="0"/>
            <a:chExt cx="2754499" cy="1078633"/>
          </a:xfrm>
        </p:grpSpPr>
        <p:pic>
          <p:nvPicPr>
            <p:cNvPr id="948" name="Picture 17" descr="Picture 17"/>
            <p:cNvPicPr>
              <a:picLocks noChangeAspect="1"/>
            </p:cNvPicPr>
            <p:nvPr/>
          </p:nvPicPr>
          <p:blipFill>
            <a:blip r:embed="rId5"/>
            <a:stretch>
              <a:fillRect/>
            </a:stretch>
          </p:blipFill>
          <p:spPr>
            <a:xfrm>
              <a:off x="0" y="0"/>
              <a:ext cx="2232875" cy="533095"/>
            </a:xfrm>
            <a:prstGeom prst="rect">
              <a:avLst/>
            </a:prstGeom>
            <a:ln w="12700" cap="flat">
              <a:noFill/>
              <a:miter lim="400000"/>
            </a:ln>
            <a:effectLst/>
          </p:spPr>
        </p:pic>
        <p:sp>
          <p:nvSpPr>
            <p:cNvPr id="949" name="TextBox 21"/>
            <p:cNvSpPr txBox="1"/>
            <p:nvPr/>
          </p:nvSpPr>
          <p:spPr>
            <a:xfrm>
              <a:off x="41204" y="536641"/>
              <a:ext cx="2713296" cy="5419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t">
              <a:spAutoFit/>
            </a:bodyPr>
            <a:lstStyle/>
            <a:p>
              <a:pPr>
                <a:defRPr sz="1600"/>
              </a:pPr>
              <a:r>
                <a:t>Center for Applied Research </a:t>
              </a:r>
              <a:br/>
              <a:r>
                <a:t>on Work</a:t>
              </a:r>
            </a:p>
          </p:txBody>
        </p:sp>
      </p:grpSp>
      <p:grpSp>
        <p:nvGrpSpPr>
          <p:cNvPr id="953" name="Group 70"/>
          <p:cNvGrpSpPr/>
          <p:nvPr/>
        </p:nvGrpSpPr>
        <p:grpSpPr>
          <a:xfrm>
            <a:off x="5805270" y="2640046"/>
            <a:ext cx="4072488" cy="1084685"/>
            <a:chOff x="0" y="0"/>
            <a:chExt cx="4072487" cy="1084684"/>
          </a:xfrm>
        </p:grpSpPr>
        <p:pic>
          <p:nvPicPr>
            <p:cNvPr id="951" name="Picture 71" descr="Picture 71"/>
            <p:cNvPicPr>
              <a:picLocks noChangeAspect="1"/>
            </p:cNvPicPr>
            <p:nvPr/>
          </p:nvPicPr>
          <p:blipFill>
            <a:blip r:embed="rId6"/>
            <a:stretch>
              <a:fillRect/>
            </a:stretch>
          </p:blipFill>
          <p:spPr>
            <a:xfrm>
              <a:off x="0" y="0"/>
              <a:ext cx="4072488" cy="1002664"/>
            </a:xfrm>
            <a:prstGeom prst="rect">
              <a:avLst/>
            </a:prstGeom>
            <a:ln w="12700" cap="flat">
              <a:noFill/>
              <a:miter lim="400000"/>
            </a:ln>
            <a:effectLst/>
          </p:spPr>
        </p:pic>
        <p:sp>
          <p:nvSpPr>
            <p:cNvPr id="952" name="TextBox 72"/>
            <p:cNvSpPr txBox="1"/>
            <p:nvPr/>
          </p:nvSpPr>
          <p:spPr>
            <a:xfrm>
              <a:off x="292141" y="771292"/>
              <a:ext cx="2449374" cy="3133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t">
              <a:spAutoFit/>
            </a:bodyPr>
            <a:lstStyle>
              <a:lvl1pPr>
                <a:defRPr sz="1600"/>
              </a:lvl1pPr>
            </a:lstStyle>
            <a:p>
              <a:r>
                <a:t>Worker Institute at Cornell</a:t>
              </a:r>
            </a:p>
          </p:txBody>
        </p:sp>
      </p:grpSp>
      <p:sp>
        <p:nvSpPr>
          <p:cNvPr id="954" name="Rectangle 1"/>
          <p:cNvSpPr/>
          <p:nvPr/>
        </p:nvSpPr>
        <p:spPr>
          <a:xfrm>
            <a:off x="428909" y="5892453"/>
            <a:ext cx="4648542"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955" name="Rectangle 2"/>
          <p:cNvSpPr/>
          <p:nvPr/>
        </p:nvSpPr>
        <p:spPr>
          <a:xfrm>
            <a:off x="428910" y="495947"/>
            <a:ext cx="1610875"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
        <p:nvSpPr>
          <p:cNvPr id="956" name="Rectangle 3"/>
          <p:cNvSpPr/>
          <p:nvPr/>
        </p:nvSpPr>
        <p:spPr>
          <a:xfrm rot="16200000">
            <a:off x="-2269345" y="3194199"/>
            <a:ext cx="5579390" cy="182881"/>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 name="Title 1"/>
          <p:cNvSpPr txBox="1">
            <a:spLocks noGrp="1"/>
          </p:cNvSpPr>
          <p:nvPr>
            <p:ph type="title"/>
          </p:nvPr>
        </p:nvSpPr>
        <p:spPr>
          <a:xfrm>
            <a:off x="460743" y="437147"/>
            <a:ext cx="10978848" cy="1121938"/>
          </a:xfrm>
          <a:prstGeom prst="rect">
            <a:avLst/>
          </a:prstGeom>
        </p:spPr>
        <p:txBody>
          <a:bodyPr/>
          <a:lstStyle/>
          <a:p>
            <a:pPr defTabSz="640079">
              <a:lnSpc>
                <a:spcPts val="2500"/>
              </a:lnSpc>
              <a:defRPr sz="2800"/>
            </a:pPr>
            <a:r>
              <a:rPr lang="en-US" dirty="0"/>
              <a:t>A series of squares</a:t>
            </a:r>
            <a:endParaRPr dirty="0"/>
          </a:p>
        </p:txBody>
      </p:sp>
      <p:grpSp>
        <p:nvGrpSpPr>
          <p:cNvPr id="962" name="Group 21"/>
          <p:cNvGrpSpPr/>
          <p:nvPr/>
        </p:nvGrpSpPr>
        <p:grpSpPr>
          <a:xfrm>
            <a:off x="460744" y="1903726"/>
            <a:ext cx="2604656" cy="2632371"/>
            <a:chOff x="0" y="-1"/>
            <a:chExt cx="2604654" cy="2632369"/>
          </a:xfrm>
        </p:grpSpPr>
        <p:sp>
          <p:nvSpPr>
            <p:cNvPr id="959" name="Rectangle 2"/>
            <p:cNvSpPr/>
            <p:nvPr/>
          </p:nvSpPr>
          <p:spPr>
            <a:xfrm>
              <a:off x="0" y="-1"/>
              <a:ext cx="2604654" cy="2632369"/>
            </a:xfrm>
            <a:prstGeom prst="rect">
              <a:avLst/>
            </a:prstGeom>
            <a:solidFill>
              <a:srgbClr val="F7F6F6"/>
            </a:solidFill>
            <a:ln w="6350" cap="flat">
              <a:solidFill>
                <a:srgbClr val="431314"/>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960" name="TextBox 65"/>
            <p:cNvSpPr txBox="1"/>
            <p:nvPr/>
          </p:nvSpPr>
          <p:spPr>
            <a:xfrm>
              <a:off x="246302" y="103471"/>
              <a:ext cx="2081987" cy="155426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nSpc>
                  <a:spcPts val="1900"/>
                </a:lnSpc>
                <a:defRPr sz="1600" b="1"/>
              </a:pPr>
              <a:r>
                <a:rPr lang="en-US" dirty="0"/>
                <a:t>A</a:t>
              </a:r>
              <a:br>
                <a:rPr lang="en-US" dirty="0"/>
              </a:br>
              <a:r>
                <a:rPr lang="en-US" dirty="0"/>
                <a:t>Three Line</a:t>
              </a:r>
            </a:p>
            <a:p>
              <a:pPr>
                <a:lnSpc>
                  <a:spcPts val="1900"/>
                </a:lnSpc>
                <a:defRPr sz="1600" b="1"/>
              </a:pPr>
              <a:r>
                <a:rPr lang="en-US" dirty="0"/>
                <a:t>Heading</a:t>
              </a:r>
              <a:endParaRPr dirty="0"/>
            </a:p>
            <a:p>
              <a:pPr>
                <a:lnSpc>
                  <a:spcPts val="1900"/>
                </a:lnSpc>
                <a:defRPr sz="1700" b="1"/>
              </a:pPr>
              <a:endParaRPr dirty="0"/>
            </a:p>
            <a:p>
              <a:pPr>
                <a:lnSpc>
                  <a:spcPts val="1900"/>
                </a:lnSpc>
                <a:defRPr sz="1600"/>
              </a:pPr>
              <a:r>
                <a:rPr dirty="0"/>
                <a:t>New Introduction </a:t>
              </a:r>
              <a:r>
                <a:rPr lang="en-US" dirty="0"/>
                <a:t>course</a:t>
              </a:r>
              <a:endParaRPr dirty="0"/>
            </a:p>
          </p:txBody>
        </p:sp>
        <p:sp>
          <p:nvSpPr>
            <p:cNvPr id="961" name="Straight Connector 4"/>
            <p:cNvSpPr/>
            <p:nvPr/>
          </p:nvSpPr>
          <p:spPr>
            <a:xfrm>
              <a:off x="239143" y="966964"/>
              <a:ext cx="1928572" cy="1"/>
            </a:xfrm>
            <a:prstGeom prst="line">
              <a:avLst/>
            </a:prstGeom>
            <a:noFill/>
            <a:ln w="6350" cap="flat">
              <a:solidFill>
                <a:srgbClr val="C1B7B1"/>
              </a:solidFill>
              <a:prstDash val="solid"/>
              <a:round/>
            </a:ln>
            <a:effectLst/>
          </p:spPr>
          <p:txBody>
            <a:bodyPr wrap="square" lIns="45719" tIns="45719" rIns="45719" bIns="45719" numCol="1" anchor="t">
              <a:noAutofit/>
            </a:bodyPr>
            <a:lstStyle/>
            <a:p>
              <a:endParaRPr/>
            </a:p>
          </p:txBody>
        </p:sp>
      </p:grpSp>
      <p:grpSp>
        <p:nvGrpSpPr>
          <p:cNvPr id="966" name="Group 22"/>
          <p:cNvGrpSpPr/>
          <p:nvPr/>
        </p:nvGrpSpPr>
        <p:grpSpPr>
          <a:xfrm>
            <a:off x="3278371" y="1903727"/>
            <a:ext cx="2604656" cy="2632371"/>
            <a:chOff x="0" y="-1"/>
            <a:chExt cx="2604654" cy="2632370"/>
          </a:xfrm>
        </p:grpSpPr>
        <p:sp>
          <p:nvSpPr>
            <p:cNvPr id="963" name="Rectangle 7"/>
            <p:cNvSpPr/>
            <p:nvPr/>
          </p:nvSpPr>
          <p:spPr>
            <a:xfrm>
              <a:off x="0" y="-1"/>
              <a:ext cx="2604654" cy="2632370"/>
            </a:xfrm>
            <a:prstGeom prst="rect">
              <a:avLst/>
            </a:prstGeom>
            <a:solidFill>
              <a:srgbClr val="F7F6F6"/>
            </a:solidFill>
            <a:ln w="6350" cap="flat">
              <a:solidFill>
                <a:srgbClr val="431314"/>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964" name="Straight Connector 9"/>
            <p:cNvSpPr/>
            <p:nvPr/>
          </p:nvSpPr>
          <p:spPr>
            <a:xfrm>
              <a:off x="270932" y="771819"/>
              <a:ext cx="1928572" cy="1"/>
            </a:xfrm>
            <a:prstGeom prst="line">
              <a:avLst/>
            </a:prstGeom>
            <a:noFill/>
            <a:ln w="6350" cap="flat">
              <a:solidFill>
                <a:srgbClr val="C1B7B1"/>
              </a:solidFill>
              <a:prstDash val="solid"/>
              <a:round/>
            </a:ln>
            <a:effectLst/>
          </p:spPr>
          <p:txBody>
            <a:bodyPr wrap="square" lIns="45719" tIns="45719" rIns="45719" bIns="45719" numCol="1" anchor="t">
              <a:noAutofit/>
            </a:bodyPr>
            <a:lstStyle/>
            <a:p>
              <a:endParaRPr/>
            </a:p>
          </p:txBody>
        </p:sp>
        <p:sp>
          <p:nvSpPr>
            <p:cNvPr id="965" name="TextBox 68"/>
            <p:cNvSpPr txBox="1"/>
            <p:nvPr/>
          </p:nvSpPr>
          <p:spPr>
            <a:xfrm>
              <a:off x="230307" y="103470"/>
              <a:ext cx="2265903" cy="155426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nSpc>
                  <a:spcPts val="1900"/>
                </a:lnSpc>
                <a:defRPr sz="1600" b="1"/>
              </a:pPr>
              <a:r>
                <a:rPr lang="en-US" dirty="0"/>
                <a:t>Two</a:t>
              </a:r>
            </a:p>
            <a:p>
              <a:pPr>
                <a:lnSpc>
                  <a:spcPts val="1900"/>
                </a:lnSpc>
                <a:defRPr sz="1600" b="1"/>
              </a:pPr>
              <a:r>
                <a:rPr lang="en-US" dirty="0"/>
                <a:t>Line heading</a:t>
              </a:r>
              <a:endParaRPr dirty="0"/>
            </a:p>
            <a:p>
              <a:pPr>
                <a:lnSpc>
                  <a:spcPts val="1900"/>
                </a:lnSpc>
                <a:defRPr sz="1400"/>
              </a:pPr>
              <a:endParaRPr dirty="0"/>
            </a:p>
            <a:p>
              <a:pPr>
                <a:lnSpc>
                  <a:spcPts val="1900"/>
                </a:lnSpc>
                <a:defRPr sz="1600"/>
              </a:pPr>
              <a:r>
                <a:rPr lang="en-US" dirty="0"/>
                <a:t>Item one</a:t>
              </a:r>
            </a:p>
            <a:p>
              <a:pPr>
                <a:lnSpc>
                  <a:spcPts val="1900"/>
                </a:lnSpc>
                <a:defRPr sz="1600"/>
              </a:pPr>
              <a:endParaRPr dirty="0"/>
            </a:p>
            <a:p>
              <a:pPr>
                <a:lnSpc>
                  <a:spcPts val="1900"/>
                </a:lnSpc>
                <a:defRPr sz="1600"/>
              </a:pPr>
              <a:r>
                <a:rPr lang="en-US" dirty="0"/>
                <a:t>Item two</a:t>
              </a:r>
              <a:endParaRPr dirty="0"/>
            </a:p>
          </p:txBody>
        </p:sp>
      </p:grpSp>
      <p:grpSp>
        <p:nvGrpSpPr>
          <p:cNvPr id="970" name="Group 23"/>
          <p:cNvGrpSpPr/>
          <p:nvPr/>
        </p:nvGrpSpPr>
        <p:grpSpPr>
          <a:xfrm>
            <a:off x="6096000" y="1903727"/>
            <a:ext cx="2604655" cy="2632371"/>
            <a:chOff x="0" y="-1"/>
            <a:chExt cx="2604654" cy="2632370"/>
          </a:xfrm>
        </p:grpSpPr>
        <p:sp>
          <p:nvSpPr>
            <p:cNvPr id="967" name="Rectangle 10"/>
            <p:cNvSpPr/>
            <p:nvPr/>
          </p:nvSpPr>
          <p:spPr>
            <a:xfrm>
              <a:off x="0" y="-1"/>
              <a:ext cx="2604654" cy="2632370"/>
            </a:xfrm>
            <a:prstGeom prst="rect">
              <a:avLst/>
            </a:prstGeom>
            <a:solidFill>
              <a:srgbClr val="F7F6F6"/>
            </a:solidFill>
            <a:ln w="6350" cap="flat">
              <a:solidFill>
                <a:srgbClr val="431314"/>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968" name="TextBox 14"/>
            <p:cNvSpPr txBox="1"/>
            <p:nvPr/>
          </p:nvSpPr>
          <p:spPr>
            <a:xfrm>
              <a:off x="194310" y="82533"/>
              <a:ext cx="2146881" cy="20415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nSpc>
                  <a:spcPts val="1900"/>
                </a:lnSpc>
                <a:defRPr sz="1600" b="1"/>
              </a:pPr>
              <a:r>
                <a:rPr lang="en-US" dirty="0"/>
                <a:t>Two</a:t>
              </a:r>
            </a:p>
            <a:p>
              <a:pPr>
                <a:lnSpc>
                  <a:spcPts val="1900"/>
                </a:lnSpc>
                <a:defRPr sz="1600" b="1"/>
              </a:pPr>
              <a:r>
                <a:rPr lang="en-US" dirty="0"/>
                <a:t>Line heading</a:t>
              </a:r>
            </a:p>
            <a:p>
              <a:pPr>
                <a:lnSpc>
                  <a:spcPts val="1900"/>
                </a:lnSpc>
                <a:defRPr sz="1400"/>
              </a:pPr>
              <a:endParaRPr lang="en-US" dirty="0"/>
            </a:p>
            <a:p>
              <a:pPr>
                <a:lnSpc>
                  <a:spcPts val="1900"/>
                </a:lnSpc>
                <a:defRPr sz="1600"/>
              </a:pPr>
              <a:r>
                <a:rPr lang="en-US" dirty="0"/>
                <a:t>Item one</a:t>
              </a:r>
            </a:p>
            <a:p>
              <a:pPr>
                <a:lnSpc>
                  <a:spcPts val="1900"/>
                </a:lnSpc>
                <a:defRPr sz="1600"/>
              </a:pPr>
              <a:endParaRPr lang="en-US" dirty="0"/>
            </a:p>
            <a:p>
              <a:pPr>
                <a:lnSpc>
                  <a:spcPts val="1900"/>
                </a:lnSpc>
                <a:defRPr sz="1600"/>
              </a:pPr>
              <a:r>
                <a:rPr lang="en-US" dirty="0"/>
                <a:t>Item two that is longer and might need more room for content</a:t>
              </a:r>
            </a:p>
          </p:txBody>
        </p:sp>
        <p:sp>
          <p:nvSpPr>
            <p:cNvPr id="969" name="Straight Connector 11"/>
            <p:cNvSpPr/>
            <p:nvPr/>
          </p:nvSpPr>
          <p:spPr>
            <a:xfrm>
              <a:off x="294081" y="771819"/>
              <a:ext cx="1928572" cy="1"/>
            </a:xfrm>
            <a:prstGeom prst="line">
              <a:avLst/>
            </a:prstGeom>
            <a:noFill/>
            <a:ln w="6350" cap="flat">
              <a:solidFill>
                <a:srgbClr val="C1B7B1"/>
              </a:solidFill>
              <a:prstDash val="solid"/>
              <a:round/>
            </a:ln>
            <a:effectLst/>
          </p:spPr>
          <p:txBody>
            <a:bodyPr wrap="square" lIns="45719" tIns="45719" rIns="45719" bIns="45719" numCol="1" anchor="t">
              <a:noAutofit/>
            </a:bodyPr>
            <a:lstStyle/>
            <a:p>
              <a:endParaRPr/>
            </a:p>
          </p:txBody>
        </p:sp>
      </p:grpSp>
      <p:grpSp>
        <p:nvGrpSpPr>
          <p:cNvPr id="974" name="Group 24"/>
          <p:cNvGrpSpPr/>
          <p:nvPr/>
        </p:nvGrpSpPr>
        <p:grpSpPr>
          <a:xfrm>
            <a:off x="8934893" y="1903727"/>
            <a:ext cx="2604656" cy="2632371"/>
            <a:chOff x="0" y="-1"/>
            <a:chExt cx="2604654" cy="2632370"/>
          </a:xfrm>
        </p:grpSpPr>
        <p:sp>
          <p:nvSpPr>
            <p:cNvPr id="971" name="Rectangle 12"/>
            <p:cNvSpPr/>
            <p:nvPr/>
          </p:nvSpPr>
          <p:spPr>
            <a:xfrm>
              <a:off x="0" y="-1"/>
              <a:ext cx="2604654" cy="2632370"/>
            </a:xfrm>
            <a:prstGeom prst="rect">
              <a:avLst/>
            </a:prstGeom>
            <a:solidFill>
              <a:srgbClr val="F7F6F6"/>
            </a:solidFill>
            <a:ln w="6350" cap="flat">
              <a:solidFill>
                <a:srgbClr val="431314"/>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972" name="TextBox 67"/>
            <p:cNvSpPr txBox="1"/>
            <p:nvPr/>
          </p:nvSpPr>
          <p:spPr>
            <a:xfrm>
              <a:off x="180039" y="82532"/>
              <a:ext cx="2103197" cy="20415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nSpc>
                  <a:spcPts val="1900"/>
                </a:lnSpc>
                <a:defRPr sz="1600" b="1"/>
              </a:pPr>
              <a:r>
                <a:rPr lang="en-US" dirty="0"/>
                <a:t>One line heading</a:t>
              </a:r>
              <a:endParaRPr dirty="0"/>
            </a:p>
            <a:p>
              <a:pPr>
                <a:lnSpc>
                  <a:spcPts val="1900"/>
                </a:lnSpc>
                <a:defRPr sz="1700" b="1"/>
              </a:pPr>
              <a:endParaRPr dirty="0"/>
            </a:p>
            <a:p>
              <a:pPr>
                <a:lnSpc>
                  <a:spcPts val="1900"/>
                </a:lnSpc>
                <a:defRPr sz="1600"/>
              </a:pPr>
              <a:r>
                <a:rPr lang="en-US" dirty="0"/>
                <a:t>Item one that might need two lines</a:t>
              </a:r>
            </a:p>
            <a:p>
              <a:pPr>
                <a:lnSpc>
                  <a:spcPts val="1900"/>
                </a:lnSpc>
                <a:defRPr sz="1600"/>
              </a:pPr>
              <a:endParaRPr lang="en-US" dirty="0"/>
            </a:p>
            <a:p>
              <a:pPr>
                <a:lnSpc>
                  <a:spcPts val="1900"/>
                </a:lnSpc>
                <a:defRPr sz="1600"/>
              </a:pPr>
              <a:r>
                <a:rPr lang="en-US" dirty="0"/>
                <a:t>Item two that is longer and might need more room for content</a:t>
              </a:r>
            </a:p>
          </p:txBody>
        </p:sp>
        <p:sp>
          <p:nvSpPr>
            <p:cNvPr id="973" name="Straight Connector 13"/>
            <p:cNvSpPr/>
            <p:nvPr/>
          </p:nvSpPr>
          <p:spPr>
            <a:xfrm>
              <a:off x="270932" y="528751"/>
              <a:ext cx="1928572" cy="1"/>
            </a:xfrm>
            <a:prstGeom prst="line">
              <a:avLst/>
            </a:prstGeom>
            <a:noFill/>
            <a:ln w="6350" cap="flat">
              <a:solidFill>
                <a:srgbClr val="C1B7B1"/>
              </a:solidFill>
              <a:prstDash val="solid"/>
              <a:round/>
            </a:ln>
            <a:effectLst/>
          </p:spPr>
          <p:txBody>
            <a:bodyPr wrap="square" lIns="45719" tIns="45719" rIns="45719" bIns="45719" numCol="1" anchor="t">
              <a:noAutofit/>
            </a:bodyPr>
            <a:lstStyle/>
            <a:p>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iterate>
                                    <p:tmAbs val="0"/>
                                  </p:iterate>
                                  <p:childTnLst>
                                    <p:set>
                                      <p:cBhvr>
                                        <p:cTn id="6" fill="hold"/>
                                        <p:tgtEl>
                                          <p:spTgt spid="9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9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97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9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 grpId="1" animBg="1" advAuto="0"/>
      <p:bldP spid="966" grpId="2" animBg="1" advAuto="0"/>
      <p:bldP spid="970" grpId="3" animBg="1" advAuto="0"/>
      <p:bldP spid="974" grpId="4" animBg="1"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6" name="Picture 3" descr="Picture 3"/>
          <p:cNvPicPr>
            <a:picLocks noChangeAspect="1"/>
          </p:cNvPicPr>
          <p:nvPr/>
        </p:nvPicPr>
        <p:blipFill>
          <a:blip r:embed="rId2"/>
          <a:stretch>
            <a:fillRect/>
          </a:stretch>
        </p:blipFill>
        <p:spPr>
          <a:xfrm>
            <a:off x="0" y="0"/>
            <a:ext cx="12192000" cy="6858000"/>
          </a:xfrm>
          <a:prstGeom prst="rect">
            <a:avLst/>
          </a:prstGeom>
          <a:ln w="12700">
            <a:miter lim="400000"/>
          </a:ln>
        </p:spPr>
      </p:pic>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 name="Rectangle 10"/>
          <p:cNvSpPr/>
          <p:nvPr/>
        </p:nvSpPr>
        <p:spPr>
          <a:xfrm>
            <a:off x="478397" y="4932829"/>
            <a:ext cx="3474722" cy="73153"/>
          </a:xfrm>
          <a:prstGeom prst="rect">
            <a:avLst/>
          </a:prstGeom>
          <a:solidFill>
            <a:srgbClr val="B31B1B"/>
          </a:solidFill>
          <a:ln w="12700">
            <a:miter lim="400000"/>
          </a:ln>
        </p:spPr>
        <p:txBody>
          <a:bodyPr lIns="45719" rIns="45719" anchor="ctr"/>
          <a:lstStyle/>
          <a:p>
            <a:pPr algn="ctr">
              <a:defRPr>
                <a:solidFill>
                  <a:srgbClr val="FFFFFF"/>
                </a:solidFill>
              </a:defRPr>
            </a:pPr>
            <a:endParaRPr/>
          </a:p>
        </p:txBody>
      </p:sp>
      <p:pic>
        <p:nvPicPr>
          <p:cNvPr id="979" name="Picture Placeholder 6" descr="Picture Placeholder 6"/>
          <p:cNvPicPr>
            <a:picLocks noChangeAspect="1"/>
          </p:cNvPicPr>
          <p:nvPr/>
        </p:nvPicPr>
        <p:blipFill>
          <a:blip r:embed="rId2"/>
          <a:srcRect l="12222" r="12222"/>
          <a:stretch>
            <a:fillRect/>
          </a:stretch>
        </p:blipFill>
        <p:spPr>
          <a:xfrm>
            <a:off x="4419600" y="0"/>
            <a:ext cx="7772400" cy="6858000"/>
          </a:xfrm>
          <a:prstGeom prst="rect">
            <a:avLst/>
          </a:prstGeom>
          <a:ln w="12700">
            <a:miter lim="400000"/>
          </a:ln>
        </p:spPr>
      </p:pic>
      <p:pic>
        <p:nvPicPr>
          <p:cNvPr id="980" name="Picture 6" descr="Picture 6"/>
          <p:cNvPicPr>
            <a:picLocks noChangeAspect="1"/>
          </p:cNvPicPr>
          <p:nvPr/>
        </p:nvPicPr>
        <p:blipFill>
          <a:blip r:embed="rId3"/>
          <a:stretch>
            <a:fillRect/>
          </a:stretch>
        </p:blipFill>
        <p:spPr>
          <a:xfrm>
            <a:off x="521939" y="497233"/>
            <a:ext cx="2808929" cy="1923003"/>
          </a:xfrm>
          <a:prstGeom prst="rect">
            <a:avLst/>
          </a:prstGeom>
          <a:ln w="12700">
            <a:miter lim="400000"/>
          </a:ln>
        </p:spPr>
      </p:pic>
      <p:sp>
        <p:nvSpPr>
          <p:cNvPr id="981" name="Title 2"/>
          <p:cNvSpPr txBox="1"/>
          <p:nvPr/>
        </p:nvSpPr>
        <p:spPr>
          <a:xfrm>
            <a:off x="459376" y="2519289"/>
            <a:ext cx="3428274" cy="15796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89000"/>
              </a:lnSpc>
              <a:defRPr sz="4400" cap="all">
                <a:solidFill>
                  <a:srgbClr val="222222"/>
                </a:solidFill>
                <a:latin typeface="Arial Black"/>
                <a:ea typeface="Arial Black"/>
                <a:cs typeface="Arial Black"/>
                <a:sym typeface="Arial Black"/>
              </a:defRPr>
            </a:lvl1pPr>
          </a:lstStyle>
          <a:p>
            <a:r>
              <a:t>Vanessa BOhns</a:t>
            </a:r>
          </a:p>
        </p:txBody>
      </p:sp>
      <p:sp>
        <p:nvSpPr>
          <p:cNvPr id="982" name="Rectangle 11"/>
          <p:cNvSpPr/>
          <p:nvPr/>
        </p:nvSpPr>
        <p:spPr>
          <a:xfrm>
            <a:off x="6456722" y="4842888"/>
            <a:ext cx="5735278" cy="1488331"/>
          </a:xfrm>
          <a:prstGeom prst="rect">
            <a:avLst/>
          </a:prstGeom>
          <a:solidFill>
            <a:srgbClr val="B31B1B"/>
          </a:solidFill>
          <a:ln w="12700">
            <a:miter lim="400000"/>
          </a:ln>
        </p:spPr>
        <p:txBody>
          <a:bodyPr lIns="45719" rIns="45719" anchor="ctr"/>
          <a:lstStyle/>
          <a:p>
            <a:pPr algn="ctr">
              <a:defRPr>
                <a:solidFill>
                  <a:srgbClr val="FFFFFF"/>
                </a:solidFill>
              </a:defRPr>
            </a:pPr>
            <a:endParaRPr/>
          </a:p>
        </p:txBody>
      </p:sp>
      <p:sp>
        <p:nvSpPr>
          <p:cNvPr id="983" name="TextBox 13"/>
          <p:cNvSpPr txBox="1"/>
          <p:nvPr/>
        </p:nvSpPr>
        <p:spPr>
          <a:xfrm>
            <a:off x="7072900" y="5030394"/>
            <a:ext cx="4659725" cy="6952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defRPr>
            </a:lvl1pPr>
          </a:lstStyle>
          <a:p>
            <a:r>
              <a:t>Most people don’t realize that they wield such power over people they work with. IT is easer to say yes than to say no and people feel very uncomfortable saying no.</a:t>
            </a:r>
          </a:p>
        </p:txBody>
      </p:sp>
      <p:sp>
        <p:nvSpPr>
          <p:cNvPr id="984" name="Rectangle 15"/>
          <p:cNvSpPr txBox="1"/>
          <p:nvPr/>
        </p:nvSpPr>
        <p:spPr>
          <a:xfrm>
            <a:off x="7072898" y="5815193"/>
            <a:ext cx="2604019"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1400" b="1">
                <a:solidFill>
                  <a:srgbClr val="FFFFFF"/>
                </a:solidFill>
              </a:defRPr>
            </a:pPr>
            <a:r>
              <a:t>VANESSA BOHNS</a:t>
            </a:r>
            <a:r>
              <a:rPr b="0"/>
              <a:t>, </a:t>
            </a:r>
            <a:r>
              <a:rPr b="0" i="1"/>
              <a:t>Publication</a:t>
            </a:r>
          </a:p>
        </p:txBody>
      </p:sp>
      <p:pic>
        <p:nvPicPr>
          <p:cNvPr id="985" name="Picture 18" descr="Picture 18"/>
          <p:cNvPicPr>
            <a:picLocks noChangeAspect="1"/>
          </p:cNvPicPr>
          <p:nvPr/>
        </p:nvPicPr>
        <p:blipFill>
          <a:blip r:embed="rId4"/>
          <a:stretch>
            <a:fillRect/>
          </a:stretch>
        </p:blipFill>
        <p:spPr>
          <a:xfrm>
            <a:off x="6612887" y="5032909"/>
            <a:ext cx="373951" cy="373951"/>
          </a:xfrm>
          <a:prstGeom prst="rect">
            <a:avLst/>
          </a:prstGeom>
          <a:ln w="12700">
            <a:miter lim="400000"/>
          </a:ln>
        </p:spPr>
      </p:pic>
      <p:sp>
        <p:nvSpPr>
          <p:cNvPr id="986" name="Text Placeholder 3"/>
          <p:cNvSpPr txBox="1"/>
          <p:nvPr/>
        </p:nvSpPr>
        <p:spPr>
          <a:xfrm>
            <a:off x="459376" y="3772089"/>
            <a:ext cx="3992364" cy="6038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ts val="2000"/>
              </a:lnSpc>
              <a:defRPr sz="1700" b="1">
                <a:solidFill>
                  <a:srgbClr val="222222"/>
                </a:solidFill>
              </a:defRPr>
            </a:pPr>
            <a:r>
              <a:t>Associate Professor</a:t>
            </a:r>
            <a:endParaRPr sz="2000">
              <a:solidFill>
                <a:srgbClr val="212121"/>
              </a:solidFill>
            </a:endParaRPr>
          </a:p>
          <a:p>
            <a:pPr defTabSz="914400">
              <a:lnSpc>
                <a:spcPts val="2000"/>
              </a:lnSpc>
              <a:defRPr sz="1700">
                <a:solidFill>
                  <a:srgbClr val="222222"/>
                </a:solidFill>
              </a:defRPr>
            </a:pPr>
            <a:r>
              <a:t>Organizational Behavior</a:t>
            </a:r>
          </a:p>
        </p:txBody>
      </p:sp>
      <p:sp>
        <p:nvSpPr>
          <p:cNvPr id="987" name="Text Placeholder 3"/>
          <p:cNvSpPr txBox="1"/>
          <p:nvPr/>
        </p:nvSpPr>
        <p:spPr>
          <a:xfrm>
            <a:off x="459376" y="5112632"/>
            <a:ext cx="3497036" cy="12004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94000"/>
              </a:lnSpc>
              <a:spcBef>
                <a:spcPts val="1000"/>
              </a:spcBef>
              <a:defRPr sz="2000">
                <a:solidFill>
                  <a:srgbClr val="222222"/>
                </a:solidFill>
              </a:defRPr>
            </a:lvl1pPr>
          </a:lstStyle>
          <a:p>
            <a:r>
              <a:t>Her research focuses broadly on social influence and the psychology of compliance and consent.</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 name="Title 1"/>
          <p:cNvSpPr txBox="1"/>
          <p:nvPr/>
        </p:nvSpPr>
        <p:spPr>
          <a:xfrm>
            <a:off x="1327012" y="1201295"/>
            <a:ext cx="3498424" cy="15796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89000"/>
              </a:lnSpc>
              <a:defRPr sz="4400" cap="all">
                <a:solidFill>
                  <a:srgbClr val="222222"/>
                </a:solidFill>
                <a:latin typeface="Arial Black"/>
                <a:ea typeface="Arial Black"/>
                <a:cs typeface="Arial Black"/>
                <a:sym typeface="Arial Black"/>
              </a:defRPr>
            </a:lvl1pPr>
          </a:lstStyle>
          <a:p>
            <a:r>
              <a:t>VANESSA BOHNS</a:t>
            </a:r>
          </a:p>
        </p:txBody>
      </p:sp>
      <p:grpSp>
        <p:nvGrpSpPr>
          <p:cNvPr id="992" name="Group 16"/>
          <p:cNvGrpSpPr/>
          <p:nvPr/>
        </p:nvGrpSpPr>
        <p:grpSpPr>
          <a:xfrm>
            <a:off x="802920" y="662389"/>
            <a:ext cx="4562023" cy="5379335"/>
            <a:chOff x="0" y="0"/>
            <a:chExt cx="4562021" cy="5379333"/>
          </a:xfrm>
        </p:grpSpPr>
        <p:sp>
          <p:nvSpPr>
            <p:cNvPr id="990" name="Rectangle 17"/>
            <p:cNvSpPr/>
            <p:nvPr/>
          </p:nvSpPr>
          <p:spPr>
            <a:xfrm rot="16200000">
              <a:off x="-2609154" y="2609156"/>
              <a:ext cx="5379331" cy="161024"/>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991" name="Rectangle 19"/>
            <p:cNvSpPr/>
            <p:nvPr/>
          </p:nvSpPr>
          <p:spPr>
            <a:xfrm>
              <a:off x="161021" y="-1"/>
              <a:ext cx="4401001" cy="153887"/>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993" name="Text Placeholder 3"/>
          <p:cNvSpPr txBox="1"/>
          <p:nvPr/>
        </p:nvSpPr>
        <p:spPr>
          <a:xfrm>
            <a:off x="1326859" y="2436722"/>
            <a:ext cx="3992364" cy="6038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ts val="2000"/>
              </a:lnSpc>
              <a:defRPr sz="1600" b="1">
                <a:solidFill>
                  <a:srgbClr val="222222"/>
                </a:solidFill>
              </a:defRPr>
            </a:pPr>
            <a:r>
              <a:t>Associate Professor</a:t>
            </a:r>
            <a:endParaRPr sz="2000">
              <a:solidFill>
                <a:srgbClr val="212121"/>
              </a:solidFill>
            </a:endParaRPr>
          </a:p>
          <a:p>
            <a:pPr defTabSz="914400">
              <a:lnSpc>
                <a:spcPts val="2000"/>
              </a:lnSpc>
              <a:defRPr sz="1600">
                <a:solidFill>
                  <a:srgbClr val="222222"/>
                </a:solidFill>
              </a:defRPr>
            </a:pPr>
            <a:r>
              <a:t>Organizational Behavior</a:t>
            </a:r>
          </a:p>
        </p:txBody>
      </p:sp>
      <p:sp>
        <p:nvSpPr>
          <p:cNvPr id="994" name="Text Placeholder 3"/>
          <p:cNvSpPr txBox="1"/>
          <p:nvPr/>
        </p:nvSpPr>
        <p:spPr>
          <a:xfrm>
            <a:off x="1327012" y="5183027"/>
            <a:ext cx="3992211" cy="1200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94000"/>
              </a:lnSpc>
              <a:spcBef>
                <a:spcPts val="1000"/>
              </a:spcBef>
              <a:defRPr sz="2000">
                <a:solidFill>
                  <a:srgbClr val="222222"/>
                </a:solidFill>
              </a:defRPr>
            </a:lvl1pPr>
          </a:lstStyle>
          <a:p>
            <a:r>
              <a:t>Her research focuses broadly on social influence and the psychology of compliance and consent.</a:t>
            </a:r>
          </a:p>
        </p:txBody>
      </p:sp>
      <p:sp>
        <p:nvSpPr>
          <p:cNvPr id="995" name="TextBox 26"/>
          <p:cNvSpPr txBox="1"/>
          <p:nvPr/>
        </p:nvSpPr>
        <p:spPr>
          <a:xfrm>
            <a:off x="8960585" y="1920095"/>
            <a:ext cx="2808027" cy="11016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222222"/>
                </a:solidFill>
              </a:defRPr>
            </a:lvl1pPr>
          </a:lstStyle>
          <a:p>
            <a:r>
              <a:t>Most people don’t realize that they wield such power over people they work with. IT is easer to say yes than to say no and people feel very uncomfortable saying no.</a:t>
            </a:r>
          </a:p>
        </p:txBody>
      </p:sp>
      <p:sp>
        <p:nvSpPr>
          <p:cNvPr id="996" name="Rectangle 27"/>
          <p:cNvSpPr txBox="1"/>
          <p:nvPr/>
        </p:nvSpPr>
        <p:spPr>
          <a:xfrm>
            <a:off x="8976133" y="3102114"/>
            <a:ext cx="2246894" cy="264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1200" b="1">
                <a:solidFill>
                  <a:srgbClr val="B31B1B"/>
                </a:solidFill>
              </a:defRPr>
            </a:pPr>
            <a:r>
              <a:t>VANESSA BOHNS</a:t>
            </a:r>
            <a:r>
              <a:rPr b="0"/>
              <a:t>, </a:t>
            </a:r>
            <a:r>
              <a:rPr b="0" i="1"/>
              <a:t>Publication</a:t>
            </a:r>
          </a:p>
        </p:txBody>
      </p:sp>
      <p:pic>
        <p:nvPicPr>
          <p:cNvPr id="997" name="Picture 2" descr="Picture 2"/>
          <p:cNvPicPr>
            <a:picLocks noChangeAspect="1"/>
          </p:cNvPicPr>
          <p:nvPr/>
        </p:nvPicPr>
        <p:blipFill>
          <a:blip r:embed="rId2"/>
          <a:stretch>
            <a:fillRect/>
          </a:stretch>
        </p:blipFill>
        <p:spPr>
          <a:xfrm>
            <a:off x="8984202" y="1469211"/>
            <a:ext cx="351262" cy="351263"/>
          </a:xfrm>
          <a:prstGeom prst="rect">
            <a:avLst/>
          </a:prstGeom>
          <a:ln w="12700">
            <a:miter lim="400000"/>
          </a:ln>
        </p:spPr>
      </p:pic>
      <p:pic>
        <p:nvPicPr>
          <p:cNvPr id="998" name="Picture Placeholder 11" descr="Picture Placeholder 11"/>
          <p:cNvPicPr>
            <a:picLocks noChangeAspect="1"/>
          </p:cNvPicPr>
          <p:nvPr/>
        </p:nvPicPr>
        <p:blipFill>
          <a:blip r:embed="rId3"/>
          <a:srcRect t="1187" b="30687"/>
          <a:stretch>
            <a:fillRect/>
          </a:stretch>
        </p:blipFill>
        <p:spPr>
          <a:xfrm>
            <a:off x="6187440" y="3507747"/>
            <a:ext cx="5579391" cy="2533975"/>
          </a:xfrm>
          <a:prstGeom prst="rect">
            <a:avLst/>
          </a:prstGeom>
          <a:ln w="12700">
            <a:miter lim="400000"/>
          </a:ln>
        </p:spPr>
      </p:pic>
      <p:pic>
        <p:nvPicPr>
          <p:cNvPr id="999" name="Picture 13" descr="Picture 13"/>
          <p:cNvPicPr>
            <a:picLocks noChangeAspect="1"/>
          </p:cNvPicPr>
          <p:nvPr/>
        </p:nvPicPr>
        <p:blipFill>
          <a:blip r:embed="rId4"/>
          <a:srcRect l="9302" r="23256"/>
          <a:stretch>
            <a:fillRect/>
          </a:stretch>
        </p:blipFill>
        <p:spPr>
          <a:xfrm>
            <a:off x="6160575" y="653162"/>
            <a:ext cx="2651761" cy="2655342"/>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 name="Title 1"/>
          <p:cNvSpPr txBox="1"/>
          <p:nvPr/>
        </p:nvSpPr>
        <p:spPr>
          <a:xfrm>
            <a:off x="1259777" y="1692556"/>
            <a:ext cx="3498424" cy="15796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89000"/>
              </a:lnSpc>
              <a:defRPr sz="4400" cap="all">
                <a:solidFill>
                  <a:srgbClr val="222222"/>
                </a:solidFill>
                <a:latin typeface="Arial Black"/>
                <a:ea typeface="Arial Black"/>
                <a:cs typeface="Arial Black"/>
                <a:sym typeface="Arial Black"/>
              </a:defRPr>
            </a:lvl1pPr>
          </a:lstStyle>
          <a:p>
            <a:r>
              <a:t>VANESSA BOHNS</a:t>
            </a:r>
          </a:p>
        </p:txBody>
      </p:sp>
      <p:grpSp>
        <p:nvGrpSpPr>
          <p:cNvPr id="1004" name="Group 16"/>
          <p:cNvGrpSpPr/>
          <p:nvPr/>
        </p:nvGrpSpPr>
        <p:grpSpPr>
          <a:xfrm>
            <a:off x="802922" y="1244661"/>
            <a:ext cx="1283983" cy="4431852"/>
            <a:chOff x="0" y="0"/>
            <a:chExt cx="1283982" cy="4431851"/>
          </a:xfrm>
        </p:grpSpPr>
        <p:sp>
          <p:nvSpPr>
            <p:cNvPr id="1002" name="Rectangle 17"/>
            <p:cNvSpPr/>
            <p:nvPr/>
          </p:nvSpPr>
          <p:spPr>
            <a:xfrm rot="16200000">
              <a:off x="-2135416" y="2135415"/>
              <a:ext cx="4431852" cy="161021"/>
            </a:xfrm>
            <a:prstGeom prst="rect">
              <a:avLst/>
            </a:prstGeom>
            <a:solidFill>
              <a:srgbClr val="22222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03" name="Rectangle 19"/>
            <p:cNvSpPr/>
            <p:nvPr/>
          </p:nvSpPr>
          <p:spPr>
            <a:xfrm>
              <a:off x="161020" y="2"/>
              <a:ext cx="1122962" cy="153887"/>
            </a:xfrm>
            <a:prstGeom prst="rect">
              <a:avLst/>
            </a:prstGeom>
            <a:solidFill>
              <a:srgbClr val="22222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005" name="Text Placeholder 3"/>
          <p:cNvSpPr txBox="1"/>
          <p:nvPr/>
        </p:nvSpPr>
        <p:spPr>
          <a:xfrm>
            <a:off x="1259624" y="2948845"/>
            <a:ext cx="3992364" cy="6038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ts val="2000"/>
              </a:lnSpc>
              <a:defRPr sz="1600" b="1">
                <a:solidFill>
                  <a:srgbClr val="222222"/>
                </a:solidFill>
              </a:defRPr>
            </a:pPr>
            <a:r>
              <a:t>Associate Professor</a:t>
            </a:r>
            <a:endParaRPr sz="2000">
              <a:solidFill>
                <a:srgbClr val="212121"/>
              </a:solidFill>
            </a:endParaRPr>
          </a:p>
          <a:p>
            <a:pPr defTabSz="914400">
              <a:lnSpc>
                <a:spcPts val="2000"/>
              </a:lnSpc>
              <a:defRPr sz="1600">
                <a:solidFill>
                  <a:srgbClr val="222222"/>
                </a:solidFill>
              </a:defRPr>
            </a:pPr>
            <a:r>
              <a:t>Organizational Behavior</a:t>
            </a:r>
          </a:p>
        </p:txBody>
      </p:sp>
      <p:sp>
        <p:nvSpPr>
          <p:cNvPr id="1006" name="Text Placeholder 3"/>
          <p:cNvSpPr txBox="1"/>
          <p:nvPr/>
        </p:nvSpPr>
        <p:spPr>
          <a:xfrm>
            <a:off x="1275685" y="4315550"/>
            <a:ext cx="3992211" cy="12004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914400">
              <a:lnSpc>
                <a:spcPct val="94000"/>
              </a:lnSpc>
              <a:spcBef>
                <a:spcPts val="1000"/>
              </a:spcBef>
              <a:defRPr sz="2000">
                <a:solidFill>
                  <a:srgbClr val="222222"/>
                </a:solidFill>
              </a:defRPr>
            </a:lvl1pPr>
          </a:lstStyle>
          <a:p>
            <a:r>
              <a:t>Her research focuses broadly on social influence and the psychology of compliance and consent.</a:t>
            </a:r>
          </a:p>
        </p:txBody>
      </p:sp>
      <p:sp>
        <p:nvSpPr>
          <p:cNvPr id="1007" name="Rectangle 15"/>
          <p:cNvSpPr/>
          <p:nvPr/>
        </p:nvSpPr>
        <p:spPr>
          <a:xfrm>
            <a:off x="963942" y="5522628"/>
            <a:ext cx="4213176" cy="153887"/>
          </a:xfrm>
          <a:prstGeom prst="rect">
            <a:avLst/>
          </a:prstGeom>
          <a:solidFill>
            <a:srgbClr val="212121"/>
          </a:solidFill>
          <a:ln w="12700">
            <a:miter lim="400000"/>
          </a:ln>
        </p:spPr>
        <p:txBody>
          <a:bodyPr lIns="45719" rIns="45719" anchor="ctr"/>
          <a:lstStyle/>
          <a:p>
            <a:pPr algn="ctr">
              <a:defRPr>
                <a:solidFill>
                  <a:srgbClr val="FFFFFF"/>
                </a:solidFill>
              </a:defRPr>
            </a:pPr>
            <a:endParaRPr/>
          </a:p>
        </p:txBody>
      </p:sp>
      <p:pic>
        <p:nvPicPr>
          <p:cNvPr id="1008" name="Picture 18" descr="Picture 18"/>
          <p:cNvPicPr>
            <a:picLocks noChangeAspect="1"/>
          </p:cNvPicPr>
          <p:nvPr/>
        </p:nvPicPr>
        <p:blipFill>
          <a:blip r:embed="rId2"/>
          <a:srcRect r="11602"/>
          <a:stretch>
            <a:fillRect/>
          </a:stretch>
        </p:blipFill>
        <p:spPr>
          <a:xfrm>
            <a:off x="5820486" y="1244662"/>
            <a:ext cx="5722537" cy="4431852"/>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2" name="Group 16"/>
          <p:cNvGrpSpPr/>
          <p:nvPr/>
        </p:nvGrpSpPr>
        <p:grpSpPr>
          <a:xfrm>
            <a:off x="802922" y="1244663"/>
            <a:ext cx="1283982" cy="4431853"/>
            <a:chOff x="0" y="0"/>
            <a:chExt cx="1283981" cy="4431851"/>
          </a:xfrm>
        </p:grpSpPr>
        <p:sp>
          <p:nvSpPr>
            <p:cNvPr id="1010" name="Rectangle 17"/>
            <p:cNvSpPr/>
            <p:nvPr/>
          </p:nvSpPr>
          <p:spPr>
            <a:xfrm rot="16200000">
              <a:off x="-2135416" y="2135415"/>
              <a:ext cx="4431853" cy="161023"/>
            </a:xfrm>
            <a:prstGeom prst="rect">
              <a:avLst/>
            </a:prstGeom>
            <a:solidFill>
              <a:srgbClr val="22222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11" name="Rectangle 19"/>
            <p:cNvSpPr/>
            <p:nvPr/>
          </p:nvSpPr>
          <p:spPr>
            <a:xfrm>
              <a:off x="161020" y="4277964"/>
              <a:ext cx="1122962" cy="153887"/>
            </a:xfrm>
            <a:prstGeom prst="rect">
              <a:avLst/>
            </a:prstGeom>
            <a:solidFill>
              <a:srgbClr val="22222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013" name="Rectangle 15"/>
          <p:cNvSpPr/>
          <p:nvPr/>
        </p:nvSpPr>
        <p:spPr>
          <a:xfrm>
            <a:off x="963942" y="1244664"/>
            <a:ext cx="4213176" cy="153887"/>
          </a:xfrm>
          <a:prstGeom prst="rect">
            <a:avLst/>
          </a:prstGeom>
          <a:solidFill>
            <a:srgbClr val="222222"/>
          </a:solidFill>
          <a:ln w="12700">
            <a:miter lim="400000"/>
          </a:ln>
        </p:spPr>
        <p:txBody>
          <a:bodyPr lIns="45719" rIns="45719" anchor="ctr"/>
          <a:lstStyle/>
          <a:p>
            <a:pPr algn="ctr">
              <a:defRPr>
                <a:solidFill>
                  <a:srgbClr val="FFFFFF"/>
                </a:solidFill>
              </a:defRPr>
            </a:pPr>
            <a:endParaRPr/>
          </a:p>
        </p:txBody>
      </p:sp>
      <p:sp>
        <p:nvSpPr>
          <p:cNvPr id="1014" name="TextBox 9"/>
          <p:cNvSpPr txBox="1"/>
          <p:nvPr/>
        </p:nvSpPr>
        <p:spPr>
          <a:xfrm>
            <a:off x="1226670" y="2108699"/>
            <a:ext cx="3904726" cy="18357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000">
                <a:solidFill>
                  <a:srgbClr val="222222"/>
                </a:solidFill>
              </a:defRPr>
            </a:lvl1pPr>
          </a:lstStyle>
          <a:p>
            <a:r>
              <a:t>Most people don’t realize that they wield such power over people they work with. IT is easier to say yes than to say no and people feel very uncomfortable saying no.</a:t>
            </a:r>
          </a:p>
        </p:txBody>
      </p:sp>
      <p:sp>
        <p:nvSpPr>
          <p:cNvPr id="1015" name="Rectangle 10"/>
          <p:cNvSpPr txBox="1"/>
          <p:nvPr/>
        </p:nvSpPr>
        <p:spPr>
          <a:xfrm>
            <a:off x="1226670" y="4834735"/>
            <a:ext cx="2961145" cy="3133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defRPr sz="1600" b="1">
                <a:solidFill>
                  <a:srgbClr val="B31B1B"/>
                </a:solidFill>
              </a:defRPr>
            </a:pPr>
            <a:r>
              <a:t>VANESSA BOHNS</a:t>
            </a:r>
            <a:r>
              <a:rPr b="0"/>
              <a:t>, </a:t>
            </a:r>
            <a:r>
              <a:rPr b="0" i="1"/>
              <a:t>Publication</a:t>
            </a:r>
          </a:p>
        </p:txBody>
      </p:sp>
      <p:pic>
        <p:nvPicPr>
          <p:cNvPr id="1016" name="Picture 11" descr="Picture 11"/>
          <p:cNvPicPr>
            <a:picLocks noChangeAspect="1"/>
          </p:cNvPicPr>
          <p:nvPr/>
        </p:nvPicPr>
        <p:blipFill>
          <a:blip r:embed="rId2"/>
          <a:stretch>
            <a:fillRect/>
          </a:stretch>
        </p:blipFill>
        <p:spPr>
          <a:xfrm>
            <a:off x="1250288" y="1657816"/>
            <a:ext cx="351263" cy="351263"/>
          </a:xfrm>
          <a:prstGeom prst="rect">
            <a:avLst/>
          </a:prstGeom>
          <a:ln w="12700">
            <a:miter lim="400000"/>
          </a:ln>
        </p:spPr>
      </p:pic>
      <p:pic>
        <p:nvPicPr>
          <p:cNvPr id="1017" name="Picture Placeholder 6" descr="Picture Placeholder 6"/>
          <p:cNvPicPr>
            <a:picLocks noChangeAspect="1"/>
          </p:cNvPicPr>
          <p:nvPr/>
        </p:nvPicPr>
        <p:blipFill>
          <a:blip r:embed="rId3"/>
          <a:srcRect l="12222" t="942" r="12221" b="12263"/>
          <a:stretch>
            <a:fillRect/>
          </a:stretch>
        </p:blipFill>
        <p:spPr>
          <a:xfrm>
            <a:off x="5820486" y="1244664"/>
            <a:ext cx="5722538" cy="4461639"/>
          </a:xfrm>
          <a:prstGeom prst="rect">
            <a:avLst/>
          </a:prstGeom>
          <a:ln w="12700">
            <a:miter lim="400000"/>
          </a:ln>
        </p:spPr>
      </p:pic>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9" name="Picture 14" descr="Picture 14"/>
          <p:cNvPicPr>
            <a:picLocks noChangeAspect="1"/>
          </p:cNvPicPr>
          <p:nvPr/>
        </p:nvPicPr>
        <p:blipFill>
          <a:blip r:embed="rId2"/>
          <a:srcRect t="2" b="16741"/>
          <a:stretch>
            <a:fillRect/>
          </a:stretch>
        </p:blipFill>
        <p:spPr>
          <a:xfrm>
            <a:off x="0" y="-91441"/>
            <a:ext cx="12192000" cy="6949442"/>
          </a:xfrm>
          <a:prstGeom prst="rect">
            <a:avLst/>
          </a:prstGeom>
          <a:ln w="12700">
            <a:miter lim="400000"/>
          </a:ln>
        </p:spPr>
      </p:pic>
      <p:sp>
        <p:nvSpPr>
          <p:cNvPr id="1020" name="Rectangle 1"/>
          <p:cNvSpPr/>
          <p:nvPr/>
        </p:nvSpPr>
        <p:spPr>
          <a:xfrm>
            <a:off x="0" y="3822493"/>
            <a:ext cx="12192000" cy="3035509"/>
          </a:xfrm>
          <a:prstGeom prst="rect">
            <a:avLst/>
          </a:prstGeom>
          <a:gradFill>
            <a:gsLst>
              <a:gs pos="0">
                <a:srgbClr val="222222">
                  <a:alpha val="0"/>
                </a:srgbClr>
              </a:gs>
              <a:gs pos="100000">
                <a:srgbClr val="222222"/>
              </a:gs>
            </a:gsLst>
            <a:lin ang="5400000"/>
          </a:gradFill>
          <a:ln w="12700">
            <a:miter lim="400000"/>
          </a:ln>
        </p:spPr>
        <p:txBody>
          <a:bodyPr lIns="45719" rIns="45719" anchor="ctr"/>
          <a:lstStyle/>
          <a:p>
            <a:pPr algn="ctr">
              <a:defRPr>
                <a:solidFill>
                  <a:srgbClr val="FFFFFF"/>
                </a:solidFill>
              </a:defRPr>
            </a:pPr>
            <a:endParaRPr/>
          </a:p>
        </p:txBody>
      </p:sp>
      <p:sp>
        <p:nvSpPr>
          <p:cNvPr id="1021" name="Title 1"/>
          <p:cNvSpPr txBox="1"/>
          <p:nvPr/>
        </p:nvSpPr>
        <p:spPr>
          <a:xfrm>
            <a:off x="475289" y="5504672"/>
            <a:ext cx="4979580" cy="53059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defTabSz="914400">
              <a:lnSpc>
                <a:spcPct val="89000"/>
              </a:lnSpc>
              <a:defRPr sz="3200" cap="all">
                <a:solidFill>
                  <a:srgbClr val="FFFFFF"/>
                </a:solidFill>
                <a:latin typeface="Arial Black"/>
                <a:ea typeface="Arial Black"/>
                <a:cs typeface="Arial Black"/>
                <a:sym typeface="Arial Black"/>
              </a:defRPr>
            </a:lvl1pPr>
          </a:lstStyle>
          <a:p>
            <a:r>
              <a:rPr dirty="0"/>
              <a:t>VANESSA BOHNS</a:t>
            </a:r>
          </a:p>
        </p:txBody>
      </p:sp>
      <p:sp>
        <p:nvSpPr>
          <p:cNvPr id="1022" name="Text Placeholder 3"/>
          <p:cNvSpPr txBox="1"/>
          <p:nvPr/>
        </p:nvSpPr>
        <p:spPr>
          <a:xfrm>
            <a:off x="475291" y="6157472"/>
            <a:ext cx="5142810" cy="60381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defTabSz="914400">
              <a:lnSpc>
                <a:spcPts val="2000"/>
              </a:lnSpc>
              <a:defRPr>
                <a:solidFill>
                  <a:srgbClr val="FFFFFF"/>
                </a:solidFill>
              </a:defRPr>
            </a:lvl1pPr>
          </a:lstStyle>
          <a:p>
            <a:r>
              <a:t>Associate Professor, Organizational Behavior</a:t>
            </a:r>
          </a:p>
        </p:txBody>
      </p:sp>
      <p:sp>
        <p:nvSpPr>
          <p:cNvPr id="1023" name="Rectangle 4"/>
          <p:cNvSpPr/>
          <p:nvPr/>
        </p:nvSpPr>
        <p:spPr>
          <a:xfrm>
            <a:off x="-1" y="6029004"/>
            <a:ext cx="4217160" cy="46581"/>
          </a:xfrm>
          <a:prstGeom prst="rect">
            <a:avLst/>
          </a:prstGeom>
          <a:solidFill>
            <a:srgbClr val="B31B1B"/>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Placeholder 5" descr="Picture Placeholder 5"/>
          <p:cNvPicPr>
            <a:picLocks noGrp="1" noChangeAspect="1"/>
          </p:cNvPicPr>
          <p:nvPr>
            <p:ph type="pic" idx="21"/>
          </p:nvPr>
        </p:nvPicPr>
        <p:blipFill>
          <a:blip r:embed="rId2"/>
          <a:srcRect l="11733" r="11733"/>
          <a:stretch>
            <a:fillRect/>
          </a:stretch>
        </p:blipFill>
        <p:spPr>
          <a:xfrm>
            <a:off x="4971570" y="0"/>
            <a:ext cx="7220430" cy="6858000"/>
          </a:xfrm>
          <a:prstGeom prst="rect">
            <a:avLst/>
          </a:prstGeom>
        </p:spPr>
      </p:pic>
      <p:sp>
        <p:nvSpPr>
          <p:cNvPr id="1026" name="Title 2"/>
          <p:cNvSpPr txBox="1">
            <a:spLocks noGrp="1"/>
          </p:cNvSpPr>
          <p:nvPr>
            <p:ph type="title"/>
          </p:nvPr>
        </p:nvSpPr>
        <p:spPr>
          <a:xfrm>
            <a:off x="1192623" y="1252496"/>
            <a:ext cx="3279485" cy="1675713"/>
          </a:xfrm>
          <a:prstGeom prst="rect">
            <a:avLst/>
          </a:prstGeom>
        </p:spPr>
        <p:txBody>
          <a:bodyPr>
            <a:normAutofit fontScale="90000"/>
          </a:bodyPr>
          <a:lstStyle>
            <a:lvl1pPr defTabSz="868680">
              <a:defRPr sz="3230">
                <a:latin typeface="+mn-lt"/>
                <a:ea typeface="+mn-ea"/>
                <a:cs typeface="+mn-cs"/>
                <a:sym typeface="Arial"/>
              </a:defRPr>
            </a:lvl1pPr>
          </a:lstStyle>
          <a:p>
            <a:r>
              <a:t>ORGANIZED LABOR IN THE UNITED STATES</a:t>
            </a:r>
          </a:p>
        </p:txBody>
      </p:sp>
      <p:sp>
        <p:nvSpPr>
          <p:cNvPr id="1027" name="Text Placeholder 3"/>
          <p:cNvSpPr txBox="1">
            <a:spLocks noGrp="1"/>
          </p:cNvSpPr>
          <p:nvPr>
            <p:ph type="body" sz="quarter" idx="1"/>
          </p:nvPr>
        </p:nvSpPr>
        <p:spPr>
          <a:xfrm>
            <a:off x="1192623" y="2940492"/>
            <a:ext cx="3279485" cy="2453701"/>
          </a:xfrm>
          <a:prstGeom prst="rect">
            <a:avLst/>
          </a:prstGeom>
        </p:spPr>
        <p:txBody>
          <a:bodyPr/>
          <a:lstStyle>
            <a:lvl1pPr>
              <a:lnSpc>
                <a:spcPts val="2500"/>
              </a:lnSpc>
              <a:spcBef>
                <a:spcPts val="0"/>
              </a:spcBef>
            </a:lvl1pPr>
          </a:lstStyle>
          <a:p>
            <a:r>
              <a:t>Mauris ornare dignissim lectus vitae vestibulum. Nullam tincidunt urna odio, id suscipit sem efficitur sit amet. Aenean non sem ut dui faucibus maximus. </a:t>
            </a:r>
          </a:p>
        </p:txBody>
      </p:sp>
      <p:sp>
        <p:nvSpPr>
          <p:cNvPr id="1028" name="Rectangle 4"/>
          <p:cNvSpPr/>
          <p:nvPr/>
        </p:nvSpPr>
        <p:spPr>
          <a:xfrm>
            <a:off x="7153834" y="5758453"/>
            <a:ext cx="5038166" cy="611606"/>
          </a:xfrm>
          <a:prstGeom prst="rect">
            <a:avLst/>
          </a:prstGeom>
          <a:solidFill>
            <a:srgbClr val="B31B1B"/>
          </a:solidFill>
          <a:ln w="12700">
            <a:miter lim="400000"/>
          </a:ln>
        </p:spPr>
        <p:txBody>
          <a:bodyPr lIns="45719" rIns="45719" anchor="ctr"/>
          <a:lstStyle/>
          <a:p>
            <a:pPr algn="ctr">
              <a:defRPr>
                <a:solidFill>
                  <a:srgbClr val="B31B1B"/>
                </a:solidFill>
              </a:defRPr>
            </a:pPr>
            <a:endParaRPr/>
          </a:p>
        </p:txBody>
      </p:sp>
      <p:sp>
        <p:nvSpPr>
          <p:cNvPr id="1029" name="TextBox 6"/>
          <p:cNvSpPr txBox="1"/>
          <p:nvPr/>
        </p:nvSpPr>
        <p:spPr>
          <a:xfrm>
            <a:off x="7391147" y="5898403"/>
            <a:ext cx="4714361" cy="2888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defRPr>
            </a:lvl1pPr>
          </a:lstStyle>
          <a:p>
            <a:r>
              <a:t>Placeholder for optional photo description goes here.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8" name="Picture Placeholder 5" descr="Picture Placeholder 5"/>
          <p:cNvPicPr>
            <a:picLocks noGrp="1" noChangeAspect="1"/>
          </p:cNvPicPr>
          <p:nvPr>
            <p:ph type="pic" idx="21"/>
          </p:nvPr>
        </p:nvPicPr>
        <p:blipFill>
          <a:blip r:embed="rId3"/>
          <a:srcRect r="6843"/>
          <a:stretch>
            <a:fillRect/>
          </a:stretch>
        </p:blipFill>
        <p:spPr>
          <a:xfrm rot="5400000">
            <a:off x="6002337" y="668338"/>
            <a:ext cx="6858001" cy="5521326"/>
          </a:xfrm>
          <a:prstGeom prst="rect">
            <a:avLst/>
          </a:prstGeom>
        </p:spPr>
      </p:pic>
      <p:sp>
        <p:nvSpPr>
          <p:cNvPr id="659" name="Title 2"/>
          <p:cNvSpPr txBox="1">
            <a:spLocks noGrp="1"/>
          </p:cNvSpPr>
          <p:nvPr>
            <p:ph type="title"/>
          </p:nvPr>
        </p:nvSpPr>
        <p:spPr>
          <a:prstGeom prst="rect">
            <a:avLst/>
          </a:prstGeom>
        </p:spPr>
        <p:txBody>
          <a:bodyPr/>
          <a:lstStyle/>
          <a:p>
            <a:pPr defTabSz="704087">
              <a:defRPr sz="4619"/>
            </a:pPr>
            <a:r>
              <a:t>A walk </a:t>
            </a:r>
            <a:br/>
            <a:r>
              <a:t>to the </a:t>
            </a:r>
            <a:r>
              <a:rPr>
                <a:solidFill>
                  <a:schemeClr val="accent1"/>
                </a:solidFill>
              </a:rPr>
              <a:t>future</a:t>
            </a:r>
          </a:p>
        </p:txBody>
      </p:sp>
      <p:sp>
        <p:nvSpPr>
          <p:cNvPr id="660" name="Text Placeholder 3"/>
          <p:cNvSpPr txBox="1">
            <a:spLocks noGrp="1"/>
          </p:cNvSpPr>
          <p:nvPr>
            <p:ph type="body" sz="quarter" idx="1"/>
          </p:nvPr>
        </p:nvSpPr>
        <p:spPr>
          <a:prstGeom prst="rect">
            <a:avLst/>
          </a:prstGeom>
        </p:spPr>
        <p:txBody>
          <a:bodyPr/>
          <a:lstStyle/>
          <a:p>
            <a:r>
              <a:t>Sub-headline Goes Here if Needed</a:t>
            </a:r>
          </a:p>
        </p:txBody>
      </p:sp>
      <p:grpSp>
        <p:nvGrpSpPr>
          <p:cNvPr id="664" name="Group 6"/>
          <p:cNvGrpSpPr/>
          <p:nvPr/>
        </p:nvGrpSpPr>
        <p:grpSpPr>
          <a:xfrm>
            <a:off x="858886" y="559468"/>
            <a:ext cx="10724275" cy="5855099"/>
            <a:chOff x="0" y="0"/>
            <a:chExt cx="10724273" cy="5855097"/>
          </a:xfrm>
        </p:grpSpPr>
        <p:sp>
          <p:nvSpPr>
            <p:cNvPr id="661" name="Rectangle 7"/>
            <p:cNvSpPr/>
            <p:nvPr/>
          </p:nvSpPr>
          <p:spPr>
            <a:xfrm>
              <a:off x="44061" y="0"/>
              <a:ext cx="10607042" cy="182880"/>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62" name="Rectangle 8"/>
            <p:cNvSpPr/>
            <p:nvPr/>
          </p:nvSpPr>
          <p:spPr>
            <a:xfrm rot="5400000">
              <a:off x="-1400947" y="1400949"/>
              <a:ext cx="2984774"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63" name="Rectangle 9"/>
            <p:cNvSpPr/>
            <p:nvPr/>
          </p:nvSpPr>
          <p:spPr>
            <a:xfrm rot="5400000">
              <a:off x="7705285" y="2836110"/>
              <a:ext cx="5855096"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Placeholder 5" descr="Picture Placeholder 5"/>
          <p:cNvPicPr>
            <a:picLocks noGrp="1" noChangeAspect="1"/>
          </p:cNvPicPr>
          <p:nvPr>
            <p:ph type="pic" idx="21"/>
          </p:nvPr>
        </p:nvPicPr>
        <p:blipFill>
          <a:blip r:embed="rId2"/>
          <a:srcRect l="8513" r="8513"/>
          <a:stretch>
            <a:fillRect/>
          </a:stretch>
        </p:blipFill>
        <p:spPr>
          <a:xfrm>
            <a:off x="4971569" y="0"/>
            <a:ext cx="7220431" cy="6858000"/>
          </a:xfrm>
          <a:prstGeom prst="rect">
            <a:avLst/>
          </a:prstGeom>
        </p:spPr>
      </p:pic>
      <p:sp>
        <p:nvSpPr>
          <p:cNvPr id="1032" name="Title 2"/>
          <p:cNvSpPr txBox="1">
            <a:spLocks noGrp="1"/>
          </p:cNvSpPr>
          <p:nvPr>
            <p:ph type="title"/>
          </p:nvPr>
        </p:nvSpPr>
        <p:spPr>
          <a:xfrm>
            <a:off x="1192623" y="1252496"/>
            <a:ext cx="3279485" cy="1675713"/>
          </a:xfrm>
          <a:prstGeom prst="rect">
            <a:avLst/>
          </a:prstGeom>
        </p:spPr>
        <p:txBody>
          <a:bodyPr>
            <a:normAutofit fontScale="90000"/>
          </a:bodyPr>
          <a:lstStyle>
            <a:lvl1pPr defTabSz="868680">
              <a:defRPr sz="3230">
                <a:latin typeface="+mn-lt"/>
                <a:ea typeface="+mn-ea"/>
                <a:cs typeface="+mn-cs"/>
                <a:sym typeface="Arial"/>
              </a:defRPr>
            </a:lvl1pPr>
          </a:lstStyle>
          <a:p>
            <a:r>
              <a:t>ORGANIZED LABOR IN THE UNITED STATES</a:t>
            </a:r>
          </a:p>
        </p:txBody>
      </p:sp>
      <p:sp>
        <p:nvSpPr>
          <p:cNvPr id="1033" name="Text Placeholder 3"/>
          <p:cNvSpPr txBox="1">
            <a:spLocks noGrp="1"/>
          </p:cNvSpPr>
          <p:nvPr>
            <p:ph type="body" sz="quarter" idx="1"/>
          </p:nvPr>
        </p:nvSpPr>
        <p:spPr>
          <a:xfrm>
            <a:off x="1192623" y="2940492"/>
            <a:ext cx="3279485" cy="2453701"/>
          </a:xfrm>
          <a:prstGeom prst="rect">
            <a:avLst/>
          </a:prstGeom>
        </p:spPr>
        <p:txBody>
          <a:bodyPr/>
          <a:lstStyle>
            <a:lvl1pPr>
              <a:lnSpc>
                <a:spcPts val="2500"/>
              </a:lnSpc>
              <a:spcBef>
                <a:spcPts val="0"/>
              </a:spcBef>
            </a:lvl1pPr>
          </a:lstStyle>
          <a:p>
            <a:r>
              <a:t>Mauris ornare dignissim lectus vitae vestibulum. Nullam tincidunt urna odio, id suscipit sem efficitur sit amet. Aenean non sem ut dui faucibus maximus. </a:t>
            </a:r>
          </a:p>
        </p:txBody>
      </p:sp>
      <p:sp>
        <p:nvSpPr>
          <p:cNvPr id="1034" name="Rectangle 4"/>
          <p:cNvSpPr/>
          <p:nvPr/>
        </p:nvSpPr>
        <p:spPr>
          <a:xfrm>
            <a:off x="7153834" y="5758453"/>
            <a:ext cx="5038166" cy="611606"/>
          </a:xfrm>
          <a:prstGeom prst="rect">
            <a:avLst/>
          </a:prstGeom>
          <a:solidFill>
            <a:srgbClr val="B31B1B"/>
          </a:solidFill>
          <a:ln w="12700">
            <a:miter lim="400000"/>
          </a:ln>
        </p:spPr>
        <p:txBody>
          <a:bodyPr lIns="45719" rIns="45719" anchor="ctr"/>
          <a:lstStyle/>
          <a:p>
            <a:pPr algn="ctr">
              <a:defRPr>
                <a:solidFill>
                  <a:srgbClr val="B31B1B"/>
                </a:solidFill>
              </a:defRPr>
            </a:pPr>
            <a:endParaRPr/>
          </a:p>
        </p:txBody>
      </p:sp>
      <p:sp>
        <p:nvSpPr>
          <p:cNvPr id="1035" name="TextBox 6"/>
          <p:cNvSpPr txBox="1"/>
          <p:nvPr/>
        </p:nvSpPr>
        <p:spPr>
          <a:xfrm>
            <a:off x="7391147" y="5898403"/>
            <a:ext cx="4714361" cy="2888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defRPr>
            </a:lvl1pPr>
          </a:lstStyle>
          <a:p>
            <a:r>
              <a:t>Placeholder for optional photo description goes here.</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Title 2"/>
          <p:cNvSpPr txBox="1">
            <a:spLocks noGrp="1"/>
          </p:cNvSpPr>
          <p:nvPr>
            <p:ph type="title"/>
          </p:nvPr>
        </p:nvSpPr>
        <p:spPr>
          <a:prstGeom prst="rect">
            <a:avLst/>
          </a:prstGeom>
        </p:spPr>
        <p:txBody>
          <a:bodyPr/>
          <a:lstStyle>
            <a:lvl1pPr>
              <a:defRPr sz="3400">
                <a:solidFill>
                  <a:srgbClr val="000000"/>
                </a:solidFill>
                <a:latin typeface="+mn-lt"/>
                <a:ea typeface="+mn-ea"/>
                <a:cs typeface="+mn-cs"/>
                <a:sym typeface="Arial"/>
              </a:defRPr>
            </a:lvl1pPr>
          </a:lstStyle>
          <a:p>
            <a:r>
              <a:t>ORGANIZED LABOR IN THE UNITED STATES</a:t>
            </a:r>
          </a:p>
        </p:txBody>
      </p:sp>
      <p:sp>
        <p:nvSpPr>
          <p:cNvPr id="1038" name="Text Placeholder 3"/>
          <p:cNvSpPr txBox="1">
            <a:spLocks noGrp="1"/>
          </p:cNvSpPr>
          <p:nvPr>
            <p:ph type="body" sz="quarter" idx="1"/>
          </p:nvPr>
        </p:nvSpPr>
        <p:spPr>
          <a:prstGeom prst="rect">
            <a:avLst/>
          </a:prstGeom>
        </p:spPr>
        <p:txBody>
          <a:bodyPr/>
          <a:lstStyle>
            <a:lvl1pPr marL="0" indent="0">
              <a:lnSpc>
                <a:spcPts val="2500"/>
              </a:lnSpc>
              <a:spcBef>
                <a:spcPts val="0"/>
              </a:spcBef>
              <a:buSzTx/>
              <a:buNone/>
              <a:defRPr>
                <a:solidFill>
                  <a:srgbClr val="000000"/>
                </a:solidFill>
              </a:defRPr>
            </a:lvl1pPr>
          </a:lstStyle>
          <a:p>
            <a:r>
              <a:t>Mauris ornare dignissim lectus vitae vestibulum. Nullam tincidunt urna odio, id suscipit sem efficitur sit amet. Aenean non sem ut dui faucibus maximus. </a:t>
            </a:r>
          </a:p>
        </p:txBody>
      </p:sp>
      <p:sp>
        <p:nvSpPr>
          <p:cNvPr id="1039" name="Text Placeholder 1"/>
          <p:cNvSpPr>
            <a:spLocks noGrp="1"/>
          </p:cNvSpPr>
          <p:nvPr>
            <p:ph type="body" idx="22"/>
          </p:nvPr>
        </p:nvSpPr>
        <p:spPr>
          <a:prstGeom prst="rect">
            <a:avLst/>
          </a:prstGeom>
        </p:spPr>
        <p:txBody>
          <a:bodyPr/>
          <a:lstStyle/>
          <a:p>
            <a:endParaRPr/>
          </a:p>
        </p:txBody>
      </p:sp>
      <p:sp>
        <p:nvSpPr>
          <p:cNvPr id="1040" name="TextBox 6"/>
          <p:cNvSpPr txBox="1"/>
          <p:nvPr/>
        </p:nvSpPr>
        <p:spPr>
          <a:xfrm>
            <a:off x="7391147" y="5898403"/>
            <a:ext cx="4714361" cy="2888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defRPr>
            </a:lvl1pPr>
          </a:lstStyle>
          <a:p>
            <a:r>
              <a:t>Placeholder for optional photo description goes here.</a:t>
            </a:r>
          </a:p>
        </p:txBody>
      </p:sp>
      <p:pic>
        <p:nvPicPr>
          <p:cNvPr id="1041" name="Picture Placeholder 4" descr="Picture Placeholder 4"/>
          <p:cNvPicPr>
            <a:picLocks noChangeAspect="1"/>
          </p:cNvPicPr>
          <p:nvPr/>
        </p:nvPicPr>
        <p:blipFill>
          <a:blip r:embed="rId2"/>
          <a:srcRect l="19610" r="19610"/>
          <a:stretch>
            <a:fillRect/>
          </a:stretch>
        </p:blipFill>
        <p:spPr>
          <a:xfrm>
            <a:off x="6548035" y="495947"/>
            <a:ext cx="5191932" cy="5579389"/>
          </a:xfrm>
          <a:prstGeom prst="rect">
            <a:avLst/>
          </a:prstGeom>
          <a:ln w="12700">
            <a:miter lim="400000"/>
          </a:ln>
        </p:spPr>
      </p:pic>
      <p:sp>
        <p:nvSpPr>
          <p:cNvPr id="1042" name="Rectangle 10"/>
          <p:cNvSpPr/>
          <p:nvPr/>
        </p:nvSpPr>
        <p:spPr>
          <a:xfrm>
            <a:off x="6548033" y="5476014"/>
            <a:ext cx="5191932" cy="599321"/>
          </a:xfrm>
          <a:prstGeom prst="rect">
            <a:avLst/>
          </a:prstGeom>
          <a:solidFill>
            <a:srgbClr val="222222"/>
          </a:solidFill>
          <a:ln w="12700">
            <a:miter lim="400000"/>
          </a:ln>
        </p:spPr>
        <p:txBody>
          <a:bodyPr lIns="45719" rIns="45719" anchor="ctr"/>
          <a:lstStyle/>
          <a:p>
            <a:pPr algn="ctr">
              <a:defRPr>
                <a:solidFill>
                  <a:srgbClr val="FFFFFF"/>
                </a:solidFill>
              </a:defRPr>
            </a:pPr>
            <a:endParaRPr/>
          </a:p>
        </p:txBody>
      </p:sp>
      <p:sp>
        <p:nvSpPr>
          <p:cNvPr id="1043" name="TextBox 11"/>
          <p:cNvSpPr txBox="1"/>
          <p:nvPr/>
        </p:nvSpPr>
        <p:spPr>
          <a:xfrm>
            <a:off x="6755202" y="5621785"/>
            <a:ext cx="4777593"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solidFill>
                  <a:srgbClr val="FFFFFF"/>
                </a:solidFill>
              </a:defRPr>
            </a:lvl1pPr>
          </a:lstStyle>
          <a:p>
            <a:r>
              <a:t>Placeholder for optional photo description goes here.</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0" name="Group 16"/>
          <p:cNvGrpSpPr/>
          <p:nvPr/>
        </p:nvGrpSpPr>
        <p:grpSpPr>
          <a:xfrm>
            <a:off x="806861" y="1013459"/>
            <a:ext cx="5588561" cy="4524202"/>
            <a:chOff x="0" y="0"/>
            <a:chExt cx="5588560" cy="4524200"/>
          </a:xfrm>
        </p:grpSpPr>
        <p:sp>
          <p:nvSpPr>
            <p:cNvPr id="1045" name="Text Placeholder 3"/>
            <p:cNvSpPr txBox="1"/>
            <p:nvPr/>
          </p:nvSpPr>
          <p:spPr>
            <a:xfrm>
              <a:off x="45720" y="2854932"/>
              <a:ext cx="5542840" cy="16692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defTabSz="914400">
                <a:lnSpc>
                  <a:spcPts val="2500"/>
                </a:lnSpc>
                <a:defRPr sz="2000">
                  <a:solidFill>
                    <a:srgbClr val="222222"/>
                  </a:solidFill>
                </a:defRPr>
              </a:lvl1pPr>
            </a:lstStyle>
            <a:p>
              <a:r>
                <a:rPr dirty="0" err="1"/>
                <a:t>Mauris</a:t>
              </a:r>
              <a:r>
                <a:rPr dirty="0"/>
                <a:t> </a:t>
              </a:r>
              <a:r>
                <a:rPr dirty="0" err="1"/>
                <a:t>ornare</a:t>
              </a:r>
              <a:r>
                <a:rPr dirty="0"/>
                <a:t> </a:t>
              </a:r>
              <a:r>
                <a:rPr dirty="0" err="1"/>
                <a:t>dignissim</a:t>
              </a:r>
              <a:r>
                <a:rPr dirty="0"/>
                <a:t> </a:t>
              </a:r>
              <a:r>
                <a:rPr dirty="0" err="1"/>
                <a:t>lectus</a:t>
              </a:r>
              <a:r>
                <a:rPr dirty="0"/>
                <a:t> vitae vestibulum. </a:t>
              </a:r>
              <a:r>
                <a:rPr dirty="0" err="1"/>
                <a:t>Nullam</a:t>
              </a:r>
              <a:r>
                <a:rPr dirty="0"/>
                <a:t> </a:t>
              </a:r>
              <a:r>
                <a:rPr dirty="0" err="1"/>
                <a:t>tincidunt</a:t>
              </a:r>
              <a:r>
                <a:rPr dirty="0"/>
                <a:t> </a:t>
              </a:r>
              <a:r>
                <a:rPr dirty="0" err="1"/>
                <a:t>urna</a:t>
              </a:r>
              <a:r>
                <a:rPr dirty="0"/>
                <a:t> </a:t>
              </a:r>
              <a:r>
                <a:rPr dirty="0" err="1"/>
                <a:t>odio</a:t>
              </a:r>
              <a:r>
                <a:rPr dirty="0"/>
                <a:t>, id </a:t>
              </a:r>
              <a:r>
                <a:rPr dirty="0" err="1"/>
                <a:t>suscipit</a:t>
              </a:r>
              <a:r>
                <a:rPr dirty="0"/>
                <a:t> </a:t>
              </a:r>
              <a:r>
                <a:rPr dirty="0" err="1"/>
                <a:t>sem</a:t>
              </a:r>
              <a:r>
                <a:rPr dirty="0"/>
                <a:t> </a:t>
              </a:r>
              <a:r>
                <a:rPr dirty="0" err="1"/>
                <a:t>efficitur</a:t>
              </a:r>
              <a:r>
                <a:rPr dirty="0"/>
                <a:t> sit </a:t>
              </a:r>
              <a:r>
                <a:rPr dirty="0" err="1"/>
                <a:t>amet</a:t>
              </a:r>
              <a:r>
                <a:rPr dirty="0"/>
                <a:t>. Aenean non </a:t>
              </a:r>
              <a:r>
                <a:rPr dirty="0" err="1"/>
                <a:t>sem</a:t>
              </a:r>
              <a:r>
                <a:rPr dirty="0"/>
                <a:t> </a:t>
              </a:r>
              <a:r>
                <a:rPr dirty="0" err="1"/>
                <a:t>ut</a:t>
              </a:r>
              <a:r>
                <a:rPr dirty="0"/>
                <a:t> dui </a:t>
              </a:r>
              <a:r>
                <a:rPr dirty="0" err="1"/>
                <a:t>faucibus</a:t>
              </a:r>
              <a:r>
                <a:rPr dirty="0"/>
                <a:t> maximus. </a:t>
              </a:r>
              <a:endParaRPr dirty="0">
                <a:solidFill>
                  <a:srgbClr val="212121"/>
                </a:solidFill>
              </a:endParaRPr>
            </a:p>
          </p:txBody>
        </p:sp>
        <p:sp>
          <p:nvSpPr>
            <p:cNvPr id="1046" name="Rectangle 11"/>
            <p:cNvSpPr/>
            <p:nvPr/>
          </p:nvSpPr>
          <p:spPr>
            <a:xfrm>
              <a:off x="0" y="2427464"/>
              <a:ext cx="5324313"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47" name="Rectangle 12"/>
            <p:cNvSpPr/>
            <p:nvPr/>
          </p:nvSpPr>
          <p:spPr>
            <a:xfrm rot="16200000">
              <a:off x="-1213730" y="1213732"/>
              <a:ext cx="2610345"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1048" name="Title 2"/>
            <p:cNvSpPr txBox="1"/>
            <p:nvPr/>
          </p:nvSpPr>
          <p:spPr>
            <a:xfrm>
              <a:off x="358189" y="427468"/>
              <a:ext cx="5084995" cy="22395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normAutofit/>
            </a:bodyPr>
            <a:lstStyle>
              <a:lvl1pPr defTabSz="914400">
                <a:lnSpc>
                  <a:spcPct val="89000"/>
                </a:lnSpc>
                <a:defRPr sz="4400" b="1" cap="all">
                  <a:solidFill>
                    <a:srgbClr val="222222"/>
                  </a:solidFill>
                </a:defRPr>
              </a:lvl1pPr>
            </a:lstStyle>
            <a:p>
              <a:r>
                <a:t>Addressing inequality in the workplace</a:t>
              </a:r>
            </a:p>
          </p:txBody>
        </p:sp>
        <p:sp>
          <p:nvSpPr>
            <p:cNvPr id="1049" name="Rectangle 14"/>
            <p:cNvSpPr/>
            <p:nvPr/>
          </p:nvSpPr>
          <p:spPr>
            <a:xfrm>
              <a:off x="82296" y="0"/>
              <a:ext cx="1611996"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1051" name="Rectangle 15"/>
          <p:cNvSpPr/>
          <p:nvPr/>
        </p:nvSpPr>
        <p:spPr>
          <a:xfrm>
            <a:off x="7315199" y="1013460"/>
            <a:ext cx="4316507" cy="4831081"/>
          </a:xfrm>
          <a:prstGeom prst="rect">
            <a:avLst/>
          </a:prstGeom>
          <a:solidFill>
            <a:srgbClr val="B31B1B"/>
          </a:solidFill>
          <a:ln w="12700">
            <a:miter lim="400000"/>
          </a:ln>
        </p:spPr>
        <p:txBody>
          <a:bodyPr lIns="45719" rIns="45719" anchor="ctr"/>
          <a:lstStyle/>
          <a:p>
            <a:pPr algn="ctr">
              <a:defRPr>
                <a:solidFill>
                  <a:srgbClr val="FFFFFF"/>
                </a:solidFill>
              </a:defRPr>
            </a:pPr>
            <a:endParaRPr/>
          </a:p>
        </p:txBody>
      </p:sp>
      <p:pic>
        <p:nvPicPr>
          <p:cNvPr id="1052" name="Picture 9" descr="Picture 9"/>
          <p:cNvPicPr>
            <a:picLocks noChangeAspect="1"/>
          </p:cNvPicPr>
          <p:nvPr/>
        </p:nvPicPr>
        <p:blipFill>
          <a:blip r:embed="rId2"/>
          <a:stretch>
            <a:fillRect/>
          </a:stretch>
        </p:blipFill>
        <p:spPr>
          <a:xfrm>
            <a:off x="8520951" y="2476500"/>
            <a:ext cx="1905001" cy="1905000"/>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 name="Rectangle 15"/>
          <p:cNvSpPr/>
          <p:nvPr/>
        </p:nvSpPr>
        <p:spPr>
          <a:xfrm>
            <a:off x="7705165" y="495946"/>
            <a:ext cx="4019305" cy="5579390"/>
          </a:xfrm>
          <a:prstGeom prst="rect">
            <a:avLst/>
          </a:prstGeom>
          <a:solidFill>
            <a:srgbClr val="B31B1B"/>
          </a:solidFill>
          <a:ln w="12700">
            <a:miter lim="400000"/>
          </a:ln>
        </p:spPr>
        <p:txBody>
          <a:bodyPr lIns="45719" rIns="45719" anchor="ctr"/>
          <a:lstStyle/>
          <a:p>
            <a:pPr algn="ctr">
              <a:defRPr>
                <a:solidFill>
                  <a:srgbClr val="FFFFFF"/>
                </a:solidFill>
              </a:defRPr>
            </a:pPr>
            <a:endParaRPr/>
          </a:p>
        </p:txBody>
      </p:sp>
      <p:grpSp>
        <p:nvGrpSpPr>
          <p:cNvPr id="1060" name="Group 16"/>
          <p:cNvGrpSpPr/>
          <p:nvPr/>
        </p:nvGrpSpPr>
        <p:grpSpPr>
          <a:xfrm>
            <a:off x="806860" y="495947"/>
            <a:ext cx="6360423" cy="5568008"/>
            <a:chOff x="-1" y="0"/>
            <a:chExt cx="6360421" cy="5568006"/>
          </a:xfrm>
        </p:grpSpPr>
        <p:sp>
          <p:nvSpPr>
            <p:cNvPr id="1055" name="Text Placeholder 3"/>
            <p:cNvSpPr txBox="1"/>
            <p:nvPr/>
          </p:nvSpPr>
          <p:spPr>
            <a:xfrm>
              <a:off x="610459" y="2907558"/>
              <a:ext cx="4880476" cy="166926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defTabSz="914400">
                <a:lnSpc>
                  <a:spcPts val="2500"/>
                </a:lnSpc>
                <a:defRPr sz="2000">
                  <a:solidFill>
                    <a:srgbClr val="222222"/>
                  </a:solidFill>
                </a:defRPr>
              </a:lvl1pPr>
            </a:lstStyle>
            <a:p>
              <a:r>
                <a:rPr dirty="0" err="1"/>
                <a:t>Mauris</a:t>
              </a:r>
              <a:r>
                <a:rPr dirty="0"/>
                <a:t> </a:t>
              </a:r>
              <a:r>
                <a:rPr dirty="0" err="1"/>
                <a:t>ornare</a:t>
              </a:r>
              <a:r>
                <a:rPr dirty="0"/>
                <a:t> </a:t>
              </a:r>
              <a:r>
                <a:rPr dirty="0" err="1"/>
                <a:t>dignissim</a:t>
              </a:r>
              <a:r>
                <a:rPr dirty="0"/>
                <a:t> </a:t>
              </a:r>
              <a:r>
                <a:rPr dirty="0" err="1"/>
                <a:t>lectus</a:t>
              </a:r>
              <a:r>
                <a:rPr dirty="0"/>
                <a:t> vitae vestibulum. </a:t>
              </a:r>
              <a:r>
                <a:rPr dirty="0" err="1"/>
                <a:t>Nullam</a:t>
              </a:r>
              <a:r>
                <a:rPr dirty="0"/>
                <a:t> </a:t>
              </a:r>
              <a:r>
                <a:rPr dirty="0" err="1"/>
                <a:t>tincidunt</a:t>
              </a:r>
              <a:r>
                <a:rPr dirty="0"/>
                <a:t> </a:t>
              </a:r>
              <a:r>
                <a:rPr dirty="0" err="1"/>
                <a:t>urna</a:t>
              </a:r>
              <a:r>
                <a:rPr dirty="0"/>
                <a:t> </a:t>
              </a:r>
              <a:r>
                <a:rPr dirty="0" err="1"/>
                <a:t>odio</a:t>
              </a:r>
              <a:r>
                <a:rPr dirty="0"/>
                <a:t>, id </a:t>
              </a:r>
              <a:r>
                <a:rPr dirty="0" err="1"/>
                <a:t>suscipit</a:t>
              </a:r>
              <a:r>
                <a:rPr dirty="0"/>
                <a:t> </a:t>
              </a:r>
              <a:r>
                <a:rPr dirty="0" err="1"/>
                <a:t>sem</a:t>
              </a:r>
              <a:r>
                <a:rPr dirty="0"/>
                <a:t> </a:t>
              </a:r>
              <a:r>
                <a:rPr dirty="0" err="1"/>
                <a:t>efficitur</a:t>
              </a:r>
              <a:r>
                <a:rPr dirty="0"/>
                <a:t> sit </a:t>
              </a:r>
              <a:r>
                <a:rPr dirty="0" err="1"/>
                <a:t>amet</a:t>
              </a:r>
              <a:r>
                <a:rPr dirty="0"/>
                <a:t>. Aenean non </a:t>
              </a:r>
              <a:r>
                <a:rPr dirty="0" err="1"/>
                <a:t>sem</a:t>
              </a:r>
              <a:r>
                <a:rPr dirty="0"/>
                <a:t> </a:t>
              </a:r>
              <a:r>
                <a:rPr dirty="0" err="1"/>
                <a:t>ut</a:t>
              </a:r>
              <a:r>
                <a:rPr dirty="0"/>
                <a:t> dui </a:t>
              </a:r>
              <a:r>
                <a:rPr dirty="0" err="1"/>
                <a:t>faucibus</a:t>
              </a:r>
              <a:r>
                <a:rPr dirty="0"/>
                <a:t> maximus. </a:t>
              </a:r>
              <a:endParaRPr dirty="0">
                <a:solidFill>
                  <a:srgbClr val="212121"/>
                </a:solidFill>
              </a:endParaRPr>
            </a:p>
          </p:txBody>
        </p:sp>
        <p:sp>
          <p:nvSpPr>
            <p:cNvPr id="1056" name="Rectangle 11"/>
            <p:cNvSpPr/>
            <p:nvPr/>
          </p:nvSpPr>
          <p:spPr>
            <a:xfrm>
              <a:off x="-1" y="2443"/>
              <a:ext cx="6360421"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endParaRPr/>
            </a:p>
          </p:txBody>
        </p:sp>
        <p:sp>
          <p:nvSpPr>
            <p:cNvPr id="1057" name="Rectangle 12"/>
            <p:cNvSpPr/>
            <p:nvPr/>
          </p:nvSpPr>
          <p:spPr>
            <a:xfrm rot="16200000">
              <a:off x="-2692562" y="2692562"/>
              <a:ext cx="5568006"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endParaRPr/>
            </a:p>
          </p:txBody>
        </p:sp>
        <p:sp>
          <p:nvSpPr>
            <p:cNvPr id="1058" name="Title 2"/>
            <p:cNvSpPr txBox="1"/>
            <p:nvPr/>
          </p:nvSpPr>
          <p:spPr>
            <a:xfrm>
              <a:off x="610459" y="517512"/>
              <a:ext cx="5084994" cy="223950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normAutofit lnSpcReduction="10000"/>
            </a:bodyPr>
            <a:lstStyle>
              <a:lvl1pPr defTabSz="841247">
                <a:lnSpc>
                  <a:spcPct val="89000"/>
                </a:lnSpc>
                <a:defRPr sz="4048" cap="all">
                  <a:solidFill>
                    <a:srgbClr val="222222"/>
                  </a:solidFill>
                  <a:latin typeface="Arial Black"/>
                  <a:ea typeface="Arial Black"/>
                  <a:cs typeface="Arial Black"/>
                  <a:sym typeface="Arial Black"/>
                </a:defRPr>
              </a:lvl1pPr>
            </a:lstStyle>
            <a:p>
              <a:r>
                <a:t>Addressing inequality in the workplace</a:t>
              </a:r>
            </a:p>
          </p:txBody>
        </p:sp>
        <p:sp>
          <p:nvSpPr>
            <p:cNvPr id="1059" name="Rectangle 14"/>
            <p:cNvSpPr/>
            <p:nvPr/>
          </p:nvSpPr>
          <p:spPr>
            <a:xfrm>
              <a:off x="182882" y="5385125"/>
              <a:ext cx="1895313" cy="182881"/>
            </a:xfrm>
            <a:prstGeom prst="rect">
              <a:avLst/>
            </a:prstGeom>
            <a:solidFill>
              <a:srgbClr val="000000"/>
            </a:solidFill>
            <a:ln w="12700" cap="flat">
              <a:noFill/>
              <a:miter lim="400000"/>
            </a:ln>
            <a:effectLst/>
          </p:spPr>
          <p:txBody>
            <a:bodyPr wrap="square" lIns="45719" tIns="45719" rIns="45719" bIns="45719" numCol="1" anchor="ctr">
              <a:noAutofit/>
            </a:bodyPr>
            <a:lstStyle/>
            <a:p>
              <a:pPr algn="ctr"/>
              <a:endParaRPr/>
            </a:p>
          </p:txBody>
        </p:sp>
      </p:grpSp>
      <p:pic>
        <p:nvPicPr>
          <p:cNvPr id="1061" name="Picture 9" descr="Picture 9"/>
          <p:cNvPicPr>
            <a:picLocks noChangeAspect="1"/>
          </p:cNvPicPr>
          <p:nvPr/>
        </p:nvPicPr>
        <p:blipFill>
          <a:blip r:embed="rId2"/>
          <a:stretch>
            <a:fillRect/>
          </a:stretch>
        </p:blipFill>
        <p:spPr>
          <a:xfrm>
            <a:off x="8762317" y="2333140"/>
            <a:ext cx="1905001" cy="1905001"/>
          </a:xfrm>
          <a:prstGeom prst="rect">
            <a:avLst/>
          </a:prstGeom>
          <a:ln w="12700">
            <a:miter lim="400000"/>
          </a:ln>
        </p:spPr>
      </p:pic>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3" name="Rectangle 6"/>
          <p:cNvSpPr/>
          <p:nvPr/>
        </p:nvSpPr>
        <p:spPr>
          <a:xfrm>
            <a:off x="1380067" y="990600"/>
            <a:ext cx="9431867" cy="4876800"/>
          </a:xfrm>
          <a:prstGeom prst="rect">
            <a:avLst/>
          </a:prstGeom>
          <a:blipFill>
            <a:blip r:embed="rId2"/>
            <a:stretch>
              <a:fillRect/>
            </a:stretch>
          </a:blipFill>
          <a:ln w="12700">
            <a:miter lim="400000"/>
          </a:ln>
        </p:spPr>
        <p:txBody>
          <a:bodyPr lIns="45719" rIns="45719" anchor="ctr"/>
          <a:lstStyle/>
          <a:p>
            <a:pPr algn="ctr">
              <a:defRPr>
                <a:solidFill>
                  <a:srgbClr val="FFFFFF"/>
                </a:solidFill>
              </a:defRPr>
            </a:pPr>
            <a:endParaRPr/>
          </a:p>
        </p:txBody>
      </p:sp>
      <p:grpSp>
        <p:nvGrpSpPr>
          <p:cNvPr id="1070" name="Group 15"/>
          <p:cNvGrpSpPr/>
          <p:nvPr/>
        </p:nvGrpSpPr>
        <p:grpSpPr>
          <a:xfrm>
            <a:off x="1224365" y="826004"/>
            <a:ext cx="9743271" cy="5205991"/>
            <a:chOff x="0" y="0"/>
            <a:chExt cx="9743269" cy="5205990"/>
          </a:xfrm>
        </p:grpSpPr>
        <p:sp>
          <p:nvSpPr>
            <p:cNvPr id="1064" name="Rectangle 7"/>
            <p:cNvSpPr/>
            <p:nvPr/>
          </p:nvSpPr>
          <p:spPr>
            <a:xfrm>
              <a:off x="-1" y="-1"/>
              <a:ext cx="1785536" cy="164596"/>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sp>
          <p:nvSpPr>
            <p:cNvPr id="1065" name="Rectangle 8"/>
            <p:cNvSpPr/>
            <p:nvPr/>
          </p:nvSpPr>
          <p:spPr>
            <a:xfrm flipH="1">
              <a:off x="-1" y="164594"/>
              <a:ext cx="164169" cy="487680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sp>
          <p:nvSpPr>
            <p:cNvPr id="1066" name="Rectangle 9"/>
            <p:cNvSpPr/>
            <p:nvPr/>
          </p:nvSpPr>
          <p:spPr>
            <a:xfrm>
              <a:off x="-1" y="5041394"/>
              <a:ext cx="1785536" cy="164596"/>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sp>
          <p:nvSpPr>
            <p:cNvPr id="1067" name="Rectangle 10"/>
            <p:cNvSpPr/>
            <p:nvPr/>
          </p:nvSpPr>
          <p:spPr>
            <a:xfrm>
              <a:off x="7957732" y="-1"/>
              <a:ext cx="1785537" cy="164596"/>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sp>
          <p:nvSpPr>
            <p:cNvPr id="1068" name="Rectangle 11"/>
            <p:cNvSpPr/>
            <p:nvPr/>
          </p:nvSpPr>
          <p:spPr>
            <a:xfrm flipH="1">
              <a:off x="9579101" y="164594"/>
              <a:ext cx="164169" cy="4876801"/>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sp>
          <p:nvSpPr>
            <p:cNvPr id="1069" name="Rectangle 12"/>
            <p:cNvSpPr/>
            <p:nvPr/>
          </p:nvSpPr>
          <p:spPr>
            <a:xfrm>
              <a:off x="7957732" y="5041394"/>
              <a:ext cx="1785537" cy="164596"/>
            </a:xfrm>
            <a:prstGeom prst="rect">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9F2D30"/>
                  </a:solidFill>
                </a:defRPr>
              </a:pPr>
              <a:endParaRPr/>
            </a:p>
          </p:txBody>
        </p:sp>
      </p:grpSp>
      <p:pic>
        <p:nvPicPr>
          <p:cNvPr id="1071" name="Picture 1" descr="Picture 1"/>
          <p:cNvPicPr>
            <a:picLocks noChangeAspect="1"/>
          </p:cNvPicPr>
          <p:nvPr/>
        </p:nvPicPr>
        <p:blipFill>
          <a:blip r:embed="rId3"/>
          <a:stretch>
            <a:fillRect/>
          </a:stretch>
        </p:blipFill>
        <p:spPr>
          <a:xfrm>
            <a:off x="10674625" y="6384513"/>
            <a:ext cx="934279" cy="263516"/>
          </a:xfrm>
          <a:prstGeom prst="rect">
            <a:avLst/>
          </a:prstGeom>
          <a:ln w="12700">
            <a:miter lim="400000"/>
          </a:ln>
        </p:spPr>
      </p:pic>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 name="Rectangle 6"/>
          <p:cNvSpPr/>
          <p:nvPr/>
        </p:nvSpPr>
        <p:spPr>
          <a:xfrm>
            <a:off x="1380067" y="990600"/>
            <a:ext cx="9431867" cy="4876800"/>
          </a:xfrm>
          <a:prstGeom prst="rect">
            <a:avLst/>
          </a:prstGeom>
          <a:blipFill>
            <a:blip r:embed="rId2"/>
            <a:stretch>
              <a:fillRect/>
            </a:stretch>
          </a:blipFill>
          <a:ln w="12700">
            <a:miter lim="400000"/>
          </a:ln>
        </p:spPr>
        <p:txBody>
          <a:bodyPr lIns="45719" rIns="45719" anchor="ctr"/>
          <a:lstStyle/>
          <a:p>
            <a:pPr algn="ctr">
              <a:defRPr>
                <a:solidFill>
                  <a:srgbClr val="FFFFFF"/>
                </a:solidFill>
              </a:defRPr>
            </a:pPr>
            <a:endParaRPr/>
          </a:p>
        </p:txBody>
      </p:sp>
      <p:grpSp>
        <p:nvGrpSpPr>
          <p:cNvPr id="1080" name="Group 15"/>
          <p:cNvGrpSpPr/>
          <p:nvPr/>
        </p:nvGrpSpPr>
        <p:grpSpPr>
          <a:xfrm>
            <a:off x="1224365" y="826004"/>
            <a:ext cx="9743271" cy="5205992"/>
            <a:chOff x="0" y="0"/>
            <a:chExt cx="9743269" cy="5205991"/>
          </a:xfrm>
        </p:grpSpPr>
        <p:sp>
          <p:nvSpPr>
            <p:cNvPr id="1074" name="Rectangle 7"/>
            <p:cNvSpPr/>
            <p:nvPr/>
          </p:nvSpPr>
          <p:spPr>
            <a:xfrm>
              <a:off x="-1" y="1"/>
              <a:ext cx="1785536" cy="164596"/>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sp>
          <p:nvSpPr>
            <p:cNvPr id="1075" name="Rectangle 8"/>
            <p:cNvSpPr/>
            <p:nvPr/>
          </p:nvSpPr>
          <p:spPr>
            <a:xfrm flipH="1">
              <a:off x="-1" y="164596"/>
              <a:ext cx="164169" cy="4876801"/>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sp>
          <p:nvSpPr>
            <p:cNvPr id="1076" name="Rectangle 9"/>
            <p:cNvSpPr/>
            <p:nvPr/>
          </p:nvSpPr>
          <p:spPr>
            <a:xfrm>
              <a:off x="-1" y="5041396"/>
              <a:ext cx="1785536" cy="164596"/>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sp>
          <p:nvSpPr>
            <p:cNvPr id="1077" name="Rectangle 10"/>
            <p:cNvSpPr/>
            <p:nvPr/>
          </p:nvSpPr>
          <p:spPr>
            <a:xfrm>
              <a:off x="7957732" y="0"/>
              <a:ext cx="1785537" cy="182881"/>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sp>
          <p:nvSpPr>
            <p:cNvPr id="1078" name="Rectangle 11"/>
            <p:cNvSpPr/>
            <p:nvPr/>
          </p:nvSpPr>
          <p:spPr>
            <a:xfrm flipH="1">
              <a:off x="9579101" y="164596"/>
              <a:ext cx="164169" cy="4876801"/>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sp>
          <p:nvSpPr>
            <p:cNvPr id="1079" name="Rectangle 12"/>
            <p:cNvSpPr/>
            <p:nvPr/>
          </p:nvSpPr>
          <p:spPr>
            <a:xfrm>
              <a:off x="7957732" y="5041396"/>
              <a:ext cx="1785537" cy="164596"/>
            </a:xfrm>
            <a:prstGeom prst="rect">
              <a:avLst/>
            </a:prstGeom>
            <a:solidFill>
              <a:srgbClr val="000000"/>
            </a:solidFill>
            <a:ln w="34925" cap="flat">
              <a:solidFill>
                <a:srgbClr val="000000"/>
              </a:solidFill>
              <a:prstDash val="solid"/>
              <a:round/>
            </a:ln>
            <a:effectLst/>
          </p:spPr>
          <p:txBody>
            <a:bodyPr wrap="square" lIns="45719" tIns="45719" rIns="45719" bIns="45719" numCol="1" anchor="ctr">
              <a:noAutofit/>
            </a:bodyPr>
            <a:lstStyle/>
            <a:p>
              <a:pPr algn="ctr">
                <a:defRPr>
                  <a:solidFill>
                    <a:srgbClr val="9F2D30"/>
                  </a:solidFill>
                </a:defRPr>
              </a:pPr>
              <a:endParaRPr/>
            </a:p>
          </p:txBody>
        </p:sp>
      </p:gr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2" name="Picture 2" descr="Picture 2"/>
          <p:cNvPicPr>
            <a:picLocks noChangeAspect="1"/>
          </p:cNvPicPr>
          <p:nvPr/>
        </p:nvPicPr>
        <p:blipFill>
          <a:blip r:embed="rId2"/>
          <a:srcRect t="11001" b="11001"/>
          <a:stretch>
            <a:fillRect/>
          </a:stretch>
        </p:blipFill>
        <p:spPr>
          <a:xfrm>
            <a:off x="0" y="-257175"/>
            <a:ext cx="12192448" cy="7132320"/>
          </a:xfrm>
          <a:prstGeom prst="rect">
            <a:avLst/>
          </a:prstGeom>
          <a:ln w="12700">
            <a:miter lim="400000"/>
          </a:ln>
        </p:spPr>
      </p:pic>
      <p:sp>
        <p:nvSpPr>
          <p:cNvPr id="1083" name="Rectangle 13"/>
          <p:cNvSpPr/>
          <p:nvPr/>
        </p:nvSpPr>
        <p:spPr>
          <a:xfrm>
            <a:off x="1025387" y="495947"/>
            <a:ext cx="10358230" cy="18288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084" name="Rectangle 14"/>
          <p:cNvSpPr/>
          <p:nvPr/>
        </p:nvSpPr>
        <p:spPr>
          <a:xfrm rot="16200000">
            <a:off x="-1758616" y="3188510"/>
            <a:ext cx="5568008" cy="18288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1085" name="Rectangle 16"/>
          <p:cNvSpPr/>
          <p:nvPr/>
        </p:nvSpPr>
        <p:spPr>
          <a:xfrm>
            <a:off x="1116829" y="5881072"/>
            <a:ext cx="1895313" cy="182881"/>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7" name="Title 1"/>
          <p:cNvSpPr txBox="1">
            <a:spLocks noGrp="1"/>
          </p:cNvSpPr>
          <p:nvPr>
            <p:ph type="title"/>
          </p:nvPr>
        </p:nvSpPr>
        <p:spPr>
          <a:prstGeom prst="rect">
            <a:avLst/>
          </a:prstGeom>
        </p:spPr>
        <p:txBody>
          <a:bodyPr/>
          <a:lstStyle>
            <a:lvl1pPr defTabSz="822959">
              <a:defRPr sz="5400"/>
            </a:lvl1pPr>
          </a:lstStyle>
          <a:p>
            <a:r>
              <a:t>Thank you</a:t>
            </a:r>
          </a:p>
        </p:txBody>
      </p:sp>
      <p:sp>
        <p:nvSpPr>
          <p:cNvPr id="1088" name="Text Placeholder 2"/>
          <p:cNvSpPr txBox="1">
            <a:spLocks noGrp="1"/>
          </p:cNvSpPr>
          <p:nvPr>
            <p:ph type="body" sz="quarter" idx="1"/>
          </p:nvPr>
        </p:nvSpPr>
        <p:spPr>
          <a:prstGeom prst="rect">
            <a:avLst/>
          </a:prstGeom>
        </p:spPr>
        <p:txBody>
          <a:bodyPr/>
          <a:lstStyle/>
          <a:p>
            <a:r>
              <a:t>Name of Person</a:t>
            </a:r>
            <a:br/>
            <a:r>
              <a:t>Email@Email.com</a:t>
            </a:r>
          </a:p>
        </p:txBody>
      </p:sp>
      <p:sp>
        <p:nvSpPr>
          <p:cNvPr id="1089" name="Text Placeholder 3"/>
          <p:cNvSpPr>
            <a:spLocks noGrp="1"/>
          </p:cNvSpPr>
          <p:nvPr>
            <p:ph type="body" idx="21"/>
          </p:nvPr>
        </p:nvSpPr>
        <p:spPr>
          <a:xfrm>
            <a:off x="4964224" y="4561052"/>
            <a:ext cx="4017556" cy="81103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r>
              <a:t>Name of Person</a:t>
            </a:r>
            <a:br/>
            <a:r>
              <a:t>Email@Email.com</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8" name="Picture Placeholder 5" descr="Picture Placeholder 5"/>
          <p:cNvPicPr>
            <a:picLocks noGrp="1" noChangeAspect="1"/>
          </p:cNvPicPr>
          <p:nvPr>
            <p:ph type="pic" idx="21"/>
          </p:nvPr>
        </p:nvPicPr>
        <p:blipFill>
          <a:blip r:embed="rId3"/>
          <a:srcRect l="3435" r="3435"/>
          <a:stretch>
            <a:fillRect/>
          </a:stretch>
        </p:blipFill>
        <p:spPr>
          <a:xfrm rot="5400000">
            <a:off x="6001544" y="667543"/>
            <a:ext cx="6858001" cy="5522914"/>
          </a:xfrm>
          <a:prstGeom prst="rect">
            <a:avLst/>
          </a:prstGeom>
        </p:spPr>
      </p:pic>
      <p:sp>
        <p:nvSpPr>
          <p:cNvPr id="669" name="Title 2"/>
          <p:cNvSpPr txBox="1">
            <a:spLocks noGrp="1"/>
          </p:cNvSpPr>
          <p:nvPr>
            <p:ph type="title"/>
          </p:nvPr>
        </p:nvSpPr>
        <p:spPr>
          <a:xfrm>
            <a:off x="1323092" y="1382347"/>
            <a:ext cx="4883377" cy="1552048"/>
          </a:xfrm>
          <a:prstGeom prst="rect">
            <a:avLst/>
          </a:prstGeom>
        </p:spPr>
        <p:txBody>
          <a:bodyPr/>
          <a:lstStyle/>
          <a:p>
            <a:pPr defTabSz="832104">
              <a:defRPr sz="5460"/>
            </a:pPr>
            <a:r>
              <a:t>A walk </a:t>
            </a:r>
            <a:br/>
            <a:r>
              <a:t>to the </a:t>
            </a:r>
            <a:r>
              <a:rPr>
                <a:solidFill>
                  <a:schemeClr val="accent1"/>
                </a:solidFill>
              </a:rPr>
              <a:t>future</a:t>
            </a:r>
          </a:p>
        </p:txBody>
      </p:sp>
      <p:sp>
        <p:nvSpPr>
          <p:cNvPr id="670" name="Text Placeholder 3"/>
          <p:cNvSpPr txBox="1">
            <a:spLocks noGrp="1"/>
          </p:cNvSpPr>
          <p:nvPr>
            <p:ph type="body" sz="quarter" idx="1"/>
          </p:nvPr>
        </p:nvSpPr>
        <p:spPr>
          <a:prstGeom prst="rect">
            <a:avLst/>
          </a:prstGeom>
        </p:spPr>
        <p:txBody>
          <a:bodyPr/>
          <a:lstStyle/>
          <a:p>
            <a:r>
              <a:t>Sub-headline Goes Here if Needed</a:t>
            </a:r>
          </a:p>
        </p:txBody>
      </p:sp>
      <p:grpSp>
        <p:nvGrpSpPr>
          <p:cNvPr id="674" name="Group 6"/>
          <p:cNvGrpSpPr/>
          <p:nvPr/>
        </p:nvGrpSpPr>
        <p:grpSpPr>
          <a:xfrm>
            <a:off x="858886" y="559468"/>
            <a:ext cx="10724275" cy="5855099"/>
            <a:chOff x="0" y="0"/>
            <a:chExt cx="10724273" cy="5855097"/>
          </a:xfrm>
        </p:grpSpPr>
        <p:sp>
          <p:nvSpPr>
            <p:cNvPr id="671" name="Rectangle 7"/>
            <p:cNvSpPr/>
            <p:nvPr/>
          </p:nvSpPr>
          <p:spPr>
            <a:xfrm>
              <a:off x="44061" y="0"/>
              <a:ext cx="10607042" cy="182880"/>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72" name="Rectangle 8"/>
            <p:cNvSpPr/>
            <p:nvPr/>
          </p:nvSpPr>
          <p:spPr>
            <a:xfrm rot="5400000">
              <a:off x="-1400947" y="1400949"/>
              <a:ext cx="2984774"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73" name="Rectangle 9"/>
            <p:cNvSpPr/>
            <p:nvPr/>
          </p:nvSpPr>
          <p:spPr>
            <a:xfrm rot="5400000">
              <a:off x="7705285" y="2836110"/>
              <a:ext cx="5855096" cy="182881"/>
            </a:xfrm>
            <a:prstGeom prst="rect">
              <a:avLst/>
            </a:prstGeom>
            <a:solidFill>
              <a:srgbClr val="21212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Subtitle 1"/>
          <p:cNvSpPr txBox="1">
            <a:spLocks noGrp="1"/>
          </p:cNvSpPr>
          <p:nvPr>
            <p:ph type="body" sz="quarter" idx="1"/>
          </p:nvPr>
        </p:nvSpPr>
        <p:spPr>
          <a:prstGeom prst="rect">
            <a:avLst/>
          </a:prstGeom>
        </p:spPr>
        <p:txBody>
          <a:bodyPr/>
          <a:lstStyle/>
          <a:p>
            <a:r>
              <a:t>Aliquam pellentesque sodales risus.</a:t>
            </a:r>
          </a:p>
        </p:txBody>
      </p:sp>
      <p:sp>
        <p:nvSpPr>
          <p:cNvPr id="679" name="Title 2"/>
          <p:cNvSpPr txBox="1">
            <a:spLocks noGrp="1"/>
          </p:cNvSpPr>
          <p:nvPr>
            <p:ph type="title"/>
          </p:nvPr>
        </p:nvSpPr>
        <p:spPr>
          <a:prstGeom prst="rect">
            <a:avLst/>
          </a:prstGeom>
        </p:spPr>
        <p:txBody>
          <a:bodyPr/>
          <a:lstStyle>
            <a:lvl1pPr defTabSz="777240">
              <a:defRPr sz="5440"/>
            </a:lvl1pPr>
          </a:lstStyle>
          <a:p>
            <a:r>
              <a:t>Testing the awesome section</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Subtitle 1"/>
          <p:cNvSpPr txBox="1">
            <a:spLocks noGrp="1"/>
          </p:cNvSpPr>
          <p:nvPr>
            <p:ph type="body" sz="quarter" idx="1"/>
          </p:nvPr>
        </p:nvSpPr>
        <p:spPr>
          <a:prstGeom prst="rect">
            <a:avLst/>
          </a:prstGeom>
        </p:spPr>
        <p:txBody>
          <a:bodyPr/>
          <a:lstStyle/>
          <a:p>
            <a:r>
              <a:t>Aliquam pellentesque sodales risus.</a:t>
            </a:r>
          </a:p>
        </p:txBody>
      </p:sp>
      <p:sp>
        <p:nvSpPr>
          <p:cNvPr id="682" name="Title 2"/>
          <p:cNvSpPr txBox="1">
            <a:spLocks noGrp="1"/>
          </p:cNvSpPr>
          <p:nvPr>
            <p:ph type="title"/>
          </p:nvPr>
        </p:nvSpPr>
        <p:spPr>
          <a:xfrm>
            <a:off x="1516701" y="1341150"/>
            <a:ext cx="8201302" cy="2823356"/>
          </a:xfrm>
          <a:prstGeom prst="rect">
            <a:avLst/>
          </a:prstGeom>
        </p:spPr>
        <p:txBody>
          <a:bodyPr/>
          <a:lstStyle/>
          <a:p>
            <a:r>
              <a:t>Testing The Awesome Section</a:t>
            </a:r>
          </a:p>
        </p:txBody>
      </p:sp>
    </p:spTree>
  </p:cSld>
  <p:clrMapOvr>
    <a:masterClrMapping/>
  </p:clrMapOvr>
  <p:transition spd="med"/>
</p:sld>
</file>

<file path=ppt/theme/theme1.xml><?xml version="1.0" encoding="utf-8"?>
<a:theme xmlns:a="http://schemas.openxmlformats.org/drawingml/2006/main" name="Crop">
  <a:themeElements>
    <a:clrScheme name="Crop">
      <a:dk1>
        <a:srgbClr val="000000"/>
      </a:dk1>
      <a:lt1>
        <a:srgbClr val="9F2E30"/>
      </a:lt1>
      <a:dk2>
        <a:srgbClr val="A7A7A7"/>
      </a:dk2>
      <a:lt2>
        <a:srgbClr val="535353"/>
      </a:lt2>
      <a:accent1>
        <a:srgbClr val="9F2E30"/>
      </a:accent1>
      <a:accent2>
        <a:srgbClr val="8C837B"/>
      </a:accent2>
      <a:accent3>
        <a:srgbClr val="E54847"/>
      </a:accent3>
      <a:accent4>
        <a:srgbClr val="0F2B47"/>
      </a:accent4>
      <a:accent5>
        <a:srgbClr val="B3A877"/>
      </a:accent5>
      <a:accent6>
        <a:srgbClr val="99A298"/>
      </a:accent6>
      <a:hlink>
        <a:srgbClr val="0000FF"/>
      </a:hlink>
      <a:folHlink>
        <a:srgbClr val="FF00FF"/>
      </a:folHlink>
    </a:clrScheme>
    <a:fontScheme name="Crop">
      <a:majorFont>
        <a:latin typeface="Arial"/>
        <a:ea typeface="Arial"/>
        <a:cs typeface="Arial"/>
      </a:majorFont>
      <a:minorFont>
        <a:latin typeface="Arial"/>
        <a:ea typeface="Arial"/>
        <a:cs typeface="Arial"/>
      </a:minorFont>
    </a:fontScheme>
    <a:fmtScheme name="Crop">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34925"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492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rop">
  <a:themeElements>
    <a:clrScheme name="Crop">
      <a:dk1>
        <a:srgbClr val="000000"/>
      </a:dk1>
      <a:lt1>
        <a:srgbClr val="FFFFFF"/>
      </a:lt1>
      <a:dk2>
        <a:srgbClr val="A7A7A7"/>
      </a:dk2>
      <a:lt2>
        <a:srgbClr val="535353"/>
      </a:lt2>
      <a:accent1>
        <a:srgbClr val="9F2E30"/>
      </a:accent1>
      <a:accent2>
        <a:srgbClr val="8C837B"/>
      </a:accent2>
      <a:accent3>
        <a:srgbClr val="E54847"/>
      </a:accent3>
      <a:accent4>
        <a:srgbClr val="0F2B47"/>
      </a:accent4>
      <a:accent5>
        <a:srgbClr val="B3A877"/>
      </a:accent5>
      <a:accent6>
        <a:srgbClr val="99A298"/>
      </a:accent6>
      <a:hlink>
        <a:srgbClr val="0000FF"/>
      </a:hlink>
      <a:folHlink>
        <a:srgbClr val="FF00FF"/>
      </a:folHlink>
    </a:clrScheme>
    <a:fontScheme name="Crop">
      <a:majorFont>
        <a:latin typeface="Arial"/>
        <a:ea typeface="Arial"/>
        <a:cs typeface="Arial"/>
      </a:majorFont>
      <a:minorFont>
        <a:latin typeface="Arial"/>
        <a:ea typeface="Arial"/>
        <a:cs typeface="Arial"/>
      </a:minorFont>
    </a:fontScheme>
    <a:fmtScheme name="Crop">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34925"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492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31</TotalTime>
  <Words>1761</Words>
  <Application>Microsoft Macintosh PowerPoint</Application>
  <PresentationFormat>Widescreen</PresentationFormat>
  <Paragraphs>285</Paragraphs>
  <Slides>67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67</vt:i4>
      </vt:variant>
    </vt:vector>
  </HeadingPairs>
  <TitlesOfParts>
    <vt:vector size="71" baseType="lpstr">
      <vt:lpstr>Arial</vt:lpstr>
      <vt:lpstr>Arial Black</vt:lpstr>
      <vt:lpstr>Georgia</vt:lpstr>
      <vt:lpstr>Crop</vt:lpstr>
      <vt:lpstr>PowerPoint Guidelines</vt:lpstr>
      <vt:lpstr>Welcome to  the show</vt:lpstr>
      <vt:lpstr>Welcome To  The Show</vt:lpstr>
      <vt:lpstr>Title of presentation</vt:lpstr>
      <vt:lpstr>Title of presentation</vt:lpstr>
      <vt:lpstr>A walk  to the future</vt:lpstr>
      <vt:lpstr>A walk  to the future</vt:lpstr>
      <vt:lpstr>Testing the awesome section</vt:lpstr>
      <vt:lpstr>Testing The Awesome Section</vt:lpstr>
      <vt:lpstr>Another section slide</vt:lpstr>
      <vt:lpstr>Another Section Slide</vt:lpstr>
      <vt:lpstr>This is a title and text slide for you</vt:lpstr>
      <vt:lpstr>word</vt:lpstr>
      <vt:lpstr>Center</vt:lpstr>
      <vt:lpstr>Title Only</vt:lpstr>
      <vt:lpstr>A very  Short title</vt:lpstr>
      <vt:lpstr>Double photo</vt:lpstr>
      <vt:lpstr>1985 was the best year</vt:lpstr>
      <vt:lpstr>Title with double text</vt:lpstr>
      <vt:lpstr>Three photos layout</vt:lpstr>
      <vt:lpstr>Success is the result of perfection, hard work, learning from failure, loyalty, and persistence.  - Colin Powell</vt:lpstr>
      <vt:lpstr>So much to look at here</vt:lpstr>
      <vt:lpstr>Title Here</vt:lpstr>
      <vt:lpstr>Title with double Titles and double text</vt:lpstr>
      <vt:lpstr>Title with text and bullet points</vt:lpstr>
      <vt:lpstr>Title with double bullet points example</vt:lpstr>
      <vt:lpstr>Chart about something</vt:lpstr>
      <vt:lpstr>Chart about something</vt:lpstr>
      <vt:lpstr>PowerPoint Presentation</vt:lpstr>
      <vt:lpstr>PowerPoint Presentation</vt:lpstr>
      <vt:lpstr>PowerPoint Presentation</vt:lpstr>
      <vt:lpstr>PowerPoint Presentation</vt:lpstr>
      <vt:lpstr>PowerPoint Presentation</vt:lpstr>
      <vt:lpstr>Chart about something</vt:lpstr>
      <vt:lpstr>Wow look at that</vt:lpstr>
      <vt:lpstr>What do we StUdy</vt:lpstr>
      <vt:lpstr>PowerPoint Presentation</vt:lpstr>
      <vt:lpstr>PowerPoint Presentation</vt:lpstr>
      <vt:lpstr>Check out this good checklist</vt:lpstr>
      <vt:lpstr>Headline goes here and here</vt:lpstr>
      <vt:lpstr>Headline goes here and here</vt:lpstr>
      <vt:lpstr>Check this out</vt:lpstr>
      <vt:lpstr>Stat block</vt:lpstr>
      <vt:lpstr>PowerPoint Presentation</vt:lpstr>
      <vt:lpstr>PowerPoint Presentation</vt:lpstr>
      <vt:lpstr>PowerPoint Presentation</vt:lpstr>
      <vt:lpstr>PowerPoint Presentation</vt:lpstr>
      <vt:lpstr>Headline goes here and here</vt:lpstr>
      <vt:lpstr>PowerPoint Presentation</vt:lpstr>
      <vt:lpstr>RESEARCH TITLE</vt:lpstr>
      <vt:lpstr>ILR Outreach</vt:lpstr>
      <vt:lpstr>A series of squares</vt:lpstr>
      <vt:lpstr>PowerPoint Presentation</vt:lpstr>
      <vt:lpstr>PowerPoint Presentation</vt:lpstr>
      <vt:lpstr>PowerPoint Presentation</vt:lpstr>
      <vt:lpstr>PowerPoint Presentation</vt:lpstr>
      <vt:lpstr>PowerPoint Presentation</vt:lpstr>
      <vt:lpstr>PowerPoint Presentation</vt:lpstr>
      <vt:lpstr>ORGANIZED LABOR IN THE UNITED STATES</vt:lpstr>
      <vt:lpstr>ORGANIZED LABOR IN THE UNITED STATES</vt:lpstr>
      <vt:lpstr>ORGANIZED LABOR IN THE UNITED STATES</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David A. Yantorno</cp:lastModifiedBy>
  <cp:revision>4</cp:revision>
  <dcterms:modified xsi:type="dcterms:W3CDTF">2025-04-04T20:04:55Z</dcterms:modified>
</cp:coreProperties>
</file>