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Ex1.xml" ContentType="application/vnd.ms-office.chartex+xml"/>
  <Override PartName="/ppt/charts/style2.xml" ContentType="application/vnd.ms-office.chartstyle+xml"/>
  <Override PartName="/ppt/charts/colors2.xml" ContentType="application/vnd.ms-office.chartcolorstyle+xml"/>
  <Override PartName="/ppt/charts/chart2.xml" ContentType="application/vnd.openxmlformats-officedocument.drawingml.chart+xml"/>
  <Override PartName="/ppt/charts/style3.xml" ContentType="application/vnd.ms-office.chartstyle+xml"/>
  <Override PartName="/ppt/charts/colors3.xml" ContentType="application/vnd.ms-office.chartcolorstyle+xml"/>
  <Override PartName="/ppt/charts/chart3.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8.xml" ContentType="application/vnd.openxmlformats-officedocument.presentationml.notesSlide+xml"/>
  <Override PartName="/ppt/charts/chart4.xml" ContentType="application/vnd.openxmlformats-officedocument.drawingml.chart+xml"/>
  <Override PartName="/ppt/charts/style5.xml" ContentType="application/vnd.ms-office.chartstyle+xml"/>
  <Override PartName="/ppt/charts/colors5.xml" ContentType="application/vnd.ms-office.chartcolorstyle+xml"/>
  <Override PartName="/ppt/charts/chart5.xml" ContentType="application/vnd.openxmlformats-officedocument.drawingml.chart+xml"/>
  <Override PartName="/ppt/charts/style6.xml" ContentType="application/vnd.ms-office.chartstyle+xml"/>
  <Override PartName="/ppt/charts/colors6.xml" ContentType="application/vnd.ms-office.chartcolorstyl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6.xml" ContentType="application/vnd.openxmlformats-officedocument.drawingml.chart+xml"/>
  <Override PartName="/ppt/charts/style7.xml" ContentType="application/vnd.ms-office.chartstyle+xml"/>
  <Override PartName="/ppt/charts/colors7.xml" ContentType="application/vnd.ms-office.chartcolorstyle+xml"/>
  <Override PartName="/ppt/charts/chart7.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9"/>
  </p:notesMasterIdLst>
  <p:sldIdLst>
    <p:sldId id="313" r:id="rId2"/>
    <p:sldId id="263" r:id="rId3"/>
    <p:sldId id="307" r:id="rId4"/>
    <p:sldId id="291" r:id="rId5"/>
    <p:sldId id="303" r:id="rId6"/>
    <p:sldId id="293" r:id="rId7"/>
    <p:sldId id="304" r:id="rId8"/>
    <p:sldId id="267" r:id="rId9"/>
    <p:sldId id="305" r:id="rId10"/>
    <p:sldId id="265" r:id="rId11"/>
    <p:sldId id="306" r:id="rId12"/>
    <p:sldId id="268" r:id="rId13"/>
    <p:sldId id="280" r:id="rId14"/>
    <p:sldId id="281" r:id="rId15"/>
    <p:sldId id="269" r:id="rId16"/>
    <p:sldId id="277" r:id="rId17"/>
    <p:sldId id="278" r:id="rId18"/>
    <p:sldId id="287" r:id="rId19"/>
    <p:sldId id="276" r:id="rId20"/>
    <p:sldId id="279" r:id="rId21"/>
    <p:sldId id="289" r:id="rId22"/>
    <p:sldId id="295" r:id="rId23"/>
    <p:sldId id="288" r:id="rId24"/>
    <p:sldId id="270" r:id="rId25"/>
    <p:sldId id="301" r:id="rId26"/>
    <p:sldId id="310" r:id="rId27"/>
    <p:sldId id="283" r:id="rId28"/>
    <p:sldId id="298" r:id="rId29"/>
    <p:sldId id="311" r:id="rId30"/>
    <p:sldId id="299" r:id="rId31"/>
    <p:sldId id="617" r:id="rId32"/>
    <p:sldId id="309" r:id="rId33"/>
    <p:sldId id="308" r:id="rId34"/>
    <p:sldId id="300" r:id="rId35"/>
    <p:sldId id="284" r:id="rId36"/>
    <p:sldId id="256" r:id="rId37"/>
    <p:sldId id="259" r:id="rId38"/>
    <p:sldId id="683" r:id="rId39"/>
    <p:sldId id="266" r:id="rId40"/>
    <p:sldId id="294" r:id="rId41"/>
    <p:sldId id="674" r:id="rId42"/>
    <p:sldId id="273" r:id="rId43"/>
    <p:sldId id="672" r:id="rId44"/>
    <p:sldId id="653" r:id="rId45"/>
    <p:sldId id="649" r:id="rId46"/>
    <p:sldId id="257" r:id="rId47"/>
    <p:sldId id="682" r:id="rId48"/>
    <p:sldId id="297" r:id="rId49"/>
    <p:sldId id="646" r:id="rId50"/>
    <p:sldId id="663" r:id="rId51"/>
    <p:sldId id="607" r:id="rId52"/>
    <p:sldId id="652" r:id="rId53"/>
    <p:sldId id="658" r:id="rId54"/>
    <p:sldId id="634" r:id="rId55"/>
    <p:sldId id="635" r:id="rId56"/>
    <p:sldId id="651" r:id="rId57"/>
    <p:sldId id="684" r:id="rId58"/>
    <p:sldId id="673" r:id="rId59"/>
    <p:sldId id="685" r:id="rId60"/>
    <p:sldId id="686" r:id="rId61"/>
    <p:sldId id="687" r:id="rId62"/>
    <p:sldId id="648" r:id="rId63"/>
    <p:sldId id="688" r:id="rId64"/>
    <p:sldId id="670" r:id="rId65"/>
    <p:sldId id="671" r:id="rId66"/>
    <p:sldId id="690" r:id="rId67"/>
    <p:sldId id="292" r:id="rId6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6CA7801-8F36-9588-B80C-024565A4F5BA}" name="Alexander James Colvin" initials="AC" userId="S::ajc22@cornell.edu::6b644c13-dd7b-4868-90fb-203f3f8d9f87" providerId="AD"/>
  <p188:author id="{A02FC980-27FA-BE03-E62C-581CB30AC748}" name="David A. Yantorno" initials="DAY" userId="S::day4@cornell.edu::fbe9b92e-e3fb-4d7a-8a64-0c68470d610d" providerId="AD"/>
  <p188:author id="{548800CA-3382-FE91-A381-F38F763A2A56}" name="brian brooks" initials="bb" userId="7eb45914b54a1a98"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900"/>
    <p:restoredTop sz="86428"/>
  </p:normalViewPr>
  <p:slideViewPr>
    <p:cSldViewPr snapToGrid="0" snapToObjects="1">
      <p:cViewPr>
        <p:scale>
          <a:sx n="130" d="100"/>
          <a:sy n="130" d="100"/>
        </p:scale>
        <p:origin x="504" y="236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148" d="100"/>
          <a:sy n="148" d="100"/>
        </p:scale>
        <p:origin x="3320" y="184"/>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microsoft.com/office/2018/10/relationships/authors" Target="author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4.xml.rels><?xml version="1.0" encoding="UTF-8" standalone="yes"?>
<Relationships xmlns="http://schemas.openxmlformats.org/package/2006/relationships"><Relationship Id="rId3" Type="http://schemas.openxmlformats.org/officeDocument/2006/relationships/oleObject" Target="file:////Users\day4\ILR%20MarComm%20Dropbox\David%20Yantorno\__Department%20Docs\Advisory%20Council\2023\Slides%20for%20Advisory%20Board\Excel%20Charts%20for%20Slides_4.17.23.xlsx" TargetMode="External"/><Relationship Id="rId2" Type="http://schemas.microsoft.com/office/2011/relationships/chartColorStyle" Target="colors5.xml"/><Relationship Id="rId1" Type="http://schemas.microsoft.com/office/2011/relationships/chartStyle" Target="style5.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6.xml"/><Relationship Id="rId1" Type="http://schemas.microsoft.com/office/2011/relationships/chartStyle" Target="style6.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7.xml"/><Relationship Id="rId1" Type="http://schemas.microsoft.com/office/2011/relationships/chartStyle" Target="style7.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8.xml"/><Relationship Id="rId1" Type="http://schemas.microsoft.com/office/2011/relationships/chartStyle" Target="style8.xml"/></Relationships>
</file>

<file path=ppt/charts/_rels/chartEx1.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b="0" i="0" dirty="0">
                <a:latin typeface="Arial" panose="020B0604020202020204" pitchFamily="34" charset="0"/>
              </a:rPr>
              <a:t>Chart Title</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Sheet1!$B$1</c:f>
              <c:strCache>
                <c:ptCount val="1"/>
                <c:pt idx="0">
                  <c:v>Series 1</c:v>
                </c:pt>
              </c:strCache>
            </c:strRef>
          </c:tx>
          <c:spPr>
            <a:solidFill>
              <a:schemeClr val="accent1"/>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34AF-514F-8807-8BDD5A66525F}"/>
            </c:ext>
          </c:extLst>
        </c:ser>
        <c:ser>
          <c:idx val="1"/>
          <c:order val="1"/>
          <c:tx>
            <c:strRef>
              <c:f>Sheet1!$C$1</c:f>
              <c:strCache>
                <c:ptCount val="1"/>
                <c:pt idx="0">
                  <c:v>Series 2</c:v>
                </c:pt>
              </c:strCache>
            </c:strRef>
          </c:tx>
          <c:spPr>
            <a:solidFill>
              <a:schemeClr val="accent2"/>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34AF-514F-8807-8BDD5A66525F}"/>
            </c:ext>
          </c:extLst>
        </c:ser>
        <c:ser>
          <c:idx val="2"/>
          <c:order val="2"/>
          <c:tx>
            <c:strRef>
              <c:f>Sheet1!$D$1</c:f>
              <c:strCache>
                <c:ptCount val="1"/>
                <c:pt idx="0">
                  <c:v>Series 3</c:v>
                </c:pt>
              </c:strCache>
            </c:strRef>
          </c:tx>
          <c:spPr>
            <a:solidFill>
              <a:schemeClr val="accent3"/>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34AF-514F-8807-8BDD5A66525F}"/>
            </c:ext>
          </c:extLst>
        </c:ser>
        <c:dLbls>
          <c:showLegendKey val="0"/>
          <c:showVal val="0"/>
          <c:showCatName val="0"/>
          <c:showSerName val="0"/>
          <c:showPercent val="0"/>
          <c:showBubbleSize val="0"/>
        </c:dLbls>
        <c:gapWidth val="150"/>
        <c:shape val="box"/>
        <c:axId val="1549907007"/>
        <c:axId val="1550357231"/>
        <c:axId val="0"/>
      </c:bar3DChart>
      <c:catAx>
        <c:axId val="1549907007"/>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550357231"/>
        <c:crosses val="autoZero"/>
        <c:auto val="1"/>
        <c:lblAlgn val="ctr"/>
        <c:lblOffset val="100"/>
        <c:noMultiLvlLbl val="0"/>
      </c:catAx>
      <c:valAx>
        <c:axId val="155035723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54990700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b="0" i="0" dirty="0">
                <a:latin typeface="Arial" panose="020B0604020202020204" pitchFamily="34" charset="0"/>
              </a:rPr>
              <a:t>Sales</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Sales</c:v>
                </c:pt>
              </c:strCache>
            </c:strRef>
          </c:tx>
          <c:dPt>
            <c:idx val="0"/>
            <c:bubble3D val="0"/>
            <c:spPr>
              <a:solidFill>
                <a:schemeClr val="accent1">
                  <a:shade val="58000"/>
                </a:schemeClr>
              </a:solidFill>
              <a:ln w="19050">
                <a:solidFill>
                  <a:schemeClr val="lt1"/>
                </a:solidFill>
              </a:ln>
              <a:effectLst/>
            </c:spPr>
            <c:extLst>
              <c:ext xmlns:c16="http://schemas.microsoft.com/office/drawing/2014/chart" uri="{C3380CC4-5D6E-409C-BE32-E72D297353CC}">
                <c16:uniqueId val="{00000001-AF18-8D46-98BD-65F16DF2363A}"/>
              </c:ext>
            </c:extLst>
          </c:dPt>
          <c:dPt>
            <c:idx val="1"/>
            <c:bubble3D val="0"/>
            <c:spPr>
              <a:solidFill>
                <a:schemeClr val="accent1">
                  <a:shade val="86000"/>
                </a:schemeClr>
              </a:solidFill>
              <a:ln w="19050">
                <a:solidFill>
                  <a:schemeClr val="lt1"/>
                </a:solidFill>
              </a:ln>
              <a:effectLst/>
            </c:spPr>
            <c:extLst>
              <c:ext xmlns:c16="http://schemas.microsoft.com/office/drawing/2014/chart" uri="{C3380CC4-5D6E-409C-BE32-E72D297353CC}">
                <c16:uniqueId val="{00000003-AF18-8D46-98BD-65F16DF2363A}"/>
              </c:ext>
            </c:extLst>
          </c:dPt>
          <c:dPt>
            <c:idx val="2"/>
            <c:bubble3D val="0"/>
            <c:spPr>
              <a:solidFill>
                <a:schemeClr val="accent1">
                  <a:tint val="86000"/>
                </a:schemeClr>
              </a:solidFill>
              <a:ln w="19050">
                <a:solidFill>
                  <a:schemeClr val="lt1"/>
                </a:solidFill>
              </a:ln>
              <a:effectLst/>
            </c:spPr>
            <c:extLst>
              <c:ext xmlns:c16="http://schemas.microsoft.com/office/drawing/2014/chart" uri="{C3380CC4-5D6E-409C-BE32-E72D297353CC}">
                <c16:uniqueId val="{00000005-AF18-8D46-98BD-65F16DF2363A}"/>
              </c:ext>
            </c:extLst>
          </c:dPt>
          <c:dPt>
            <c:idx val="3"/>
            <c:bubble3D val="0"/>
            <c:spPr>
              <a:solidFill>
                <a:schemeClr val="accent1">
                  <a:tint val="58000"/>
                </a:schemeClr>
              </a:solidFill>
              <a:ln w="19050">
                <a:solidFill>
                  <a:schemeClr val="lt1"/>
                </a:solidFill>
              </a:ln>
              <a:effectLst/>
            </c:spPr>
            <c:extLst>
              <c:ext xmlns:c16="http://schemas.microsoft.com/office/drawing/2014/chart" uri="{C3380CC4-5D6E-409C-BE32-E72D297353CC}">
                <c16:uniqueId val="{00000007-AF18-8D46-98BD-65F16DF2363A}"/>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5280-444C-9CF0-7393CB3C2377}"/>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b="0" i="0" dirty="0">
                <a:latin typeface="Arial" panose="020B0604020202020204" pitchFamily="34" charset="0"/>
              </a:rPr>
              <a:t>Chart Title</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bar"/>
        <c:grouping val="clustered"/>
        <c:varyColors val="0"/>
        <c:ser>
          <c:idx val="0"/>
          <c:order val="0"/>
          <c:tx>
            <c:strRef>
              <c:f>Sheet1!$B$1</c:f>
              <c:strCache>
                <c:ptCount val="1"/>
                <c:pt idx="0">
                  <c:v>Series 1</c:v>
                </c:pt>
              </c:strCache>
            </c:strRef>
          </c:tx>
          <c:spPr>
            <a:solidFill>
              <a:schemeClr val="accent1"/>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59BE-4C46-BF30-BEAB1E90ED68}"/>
            </c:ext>
          </c:extLst>
        </c:ser>
        <c:ser>
          <c:idx val="1"/>
          <c:order val="1"/>
          <c:tx>
            <c:strRef>
              <c:f>Sheet1!$C$1</c:f>
              <c:strCache>
                <c:ptCount val="1"/>
                <c:pt idx="0">
                  <c:v>Series 2</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59BE-4C46-BF30-BEAB1E90ED68}"/>
            </c:ext>
          </c:extLst>
        </c:ser>
        <c:ser>
          <c:idx val="2"/>
          <c:order val="2"/>
          <c:tx>
            <c:strRef>
              <c:f>Sheet1!$D$1</c:f>
              <c:strCache>
                <c:ptCount val="1"/>
                <c:pt idx="0">
                  <c:v>Series 3</c:v>
                </c:pt>
              </c:strCache>
            </c:strRef>
          </c:tx>
          <c:spPr>
            <a:solidFill>
              <a:schemeClr val="accent3"/>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59BE-4C46-BF30-BEAB1E90ED68}"/>
            </c:ext>
          </c:extLst>
        </c:ser>
        <c:dLbls>
          <c:showLegendKey val="0"/>
          <c:showVal val="0"/>
          <c:showCatName val="0"/>
          <c:showSerName val="0"/>
          <c:showPercent val="0"/>
          <c:showBubbleSize val="0"/>
        </c:dLbls>
        <c:gapWidth val="182"/>
        <c:axId val="463227887"/>
        <c:axId val="518833439"/>
      </c:barChart>
      <c:catAx>
        <c:axId val="463227887"/>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18833439"/>
        <c:crosses val="autoZero"/>
        <c:auto val="1"/>
        <c:lblAlgn val="ctr"/>
        <c:lblOffset val="100"/>
        <c:noMultiLvlLbl val="0"/>
      </c:catAx>
      <c:valAx>
        <c:axId val="518833439"/>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6322788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'[1]Values - Slide 3'!$B$1</c:f>
              <c:strCache>
                <c:ptCount val="1"/>
                <c:pt idx="0">
                  <c:v>Number of Students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'[1]Values - Slide 3'!$A$2:$A$13</c:f>
              <c:strCache>
                <c:ptCount val="12"/>
                <c:pt idx="0">
                  <c:v>2008-2009</c:v>
                </c:pt>
                <c:pt idx="1">
                  <c:v>2009-2010</c:v>
                </c:pt>
                <c:pt idx="2">
                  <c:v>2010-2011</c:v>
                </c:pt>
                <c:pt idx="3">
                  <c:v>2011-2012</c:v>
                </c:pt>
                <c:pt idx="4">
                  <c:v>2012-2013</c:v>
                </c:pt>
                <c:pt idx="5">
                  <c:v>2013-2014</c:v>
                </c:pt>
                <c:pt idx="6">
                  <c:v>2014-2015</c:v>
                </c:pt>
                <c:pt idx="7">
                  <c:v>2015-2016</c:v>
                </c:pt>
                <c:pt idx="8">
                  <c:v>2016-2017</c:v>
                </c:pt>
                <c:pt idx="9">
                  <c:v>2017-2018</c:v>
                </c:pt>
                <c:pt idx="10">
                  <c:v>2018-2019</c:v>
                </c:pt>
                <c:pt idx="11">
                  <c:v>2019-2020</c:v>
                </c:pt>
              </c:strCache>
            </c:strRef>
          </c:cat>
          <c:val>
            <c:numRef>
              <c:f>'[1]Values - Slide 3'!$B$2:$B$13</c:f>
              <c:numCache>
                <c:formatCode>General</c:formatCode>
                <c:ptCount val="12"/>
                <c:pt idx="0">
                  <c:v>78</c:v>
                </c:pt>
                <c:pt idx="1">
                  <c:v>87</c:v>
                </c:pt>
                <c:pt idx="2">
                  <c:v>64</c:v>
                </c:pt>
                <c:pt idx="3">
                  <c:v>48</c:v>
                </c:pt>
                <c:pt idx="4">
                  <c:v>60</c:v>
                </c:pt>
                <c:pt idx="5">
                  <c:v>50</c:v>
                </c:pt>
                <c:pt idx="6">
                  <c:v>43</c:v>
                </c:pt>
                <c:pt idx="7">
                  <c:v>52</c:v>
                </c:pt>
                <c:pt idx="8">
                  <c:v>58</c:v>
                </c:pt>
                <c:pt idx="9">
                  <c:v>52</c:v>
                </c:pt>
                <c:pt idx="10">
                  <c:v>65</c:v>
                </c:pt>
                <c:pt idx="11">
                  <c:v>65</c:v>
                </c:pt>
              </c:numCache>
            </c:numRef>
          </c:val>
          <c:extLst>
            <c:ext xmlns:c16="http://schemas.microsoft.com/office/drawing/2014/chart" uri="{C3380CC4-5D6E-409C-BE32-E72D297353CC}">
              <c16:uniqueId val="{00000000-F16F-7A4A-9811-D5232A942528}"/>
            </c:ext>
          </c:extLst>
        </c:ser>
        <c:dLbls>
          <c:dLblPos val="inEnd"/>
          <c:showLegendKey val="0"/>
          <c:showVal val="1"/>
          <c:showCatName val="0"/>
          <c:showSerName val="0"/>
          <c:showPercent val="0"/>
          <c:showBubbleSize val="0"/>
        </c:dLbls>
        <c:gapWidth val="30"/>
        <c:overlap val="-24"/>
        <c:axId val="480963712"/>
        <c:axId val="479233408"/>
      </c:barChart>
      <c:catAx>
        <c:axId val="480963712"/>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2"/>
                </a:solidFill>
                <a:latin typeface="+mn-lt"/>
                <a:ea typeface="+mn-ea"/>
                <a:cs typeface="+mn-cs"/>
              </a:defRPr>
            </a:pPr>
            <a:endParaRPr lang="en-US"/>
          </a:p>
        </c:txPr>
        <c:crossAx val="479233408"/>
        <c:crosses val="autoZero"/>
        <c:auto val="0"/>
        <c:lblAlgn val="ctr"/>
        <c:lblOffset val="100"/>
        <c:noMultiLvlLbl val="0"/>
      </c:catAx>
      <c:valAx>
        <c:axId val="479233408"/>
        <c:scaling>
          <c:orientation val="minMax"/>
        </c:scaling>
        <c:delete val="0"/>
        <c:axPos val="l"/>
        <c:majorGridlines>
          <c:spPr>
            <a:ln w="9525" cap="flat" cmpd="sng" algn="ctr">
              <a:solidFill>
                <a:schemeClr val="tx2">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2"/>
                </a:solidFill>
                <a:latin typeface="+mn-lt"/>
                <a:ea typeface="+mn-ea"/>
                <a:cs typeface="+mn-cs"/>
              </a:defRPr>
            </a:pPr>
            <a:endParaRPr lang="en-US"/>
          </a:p>
        </c:txPr>
        <c:crossAx val="4809637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b="0" i="0" dirty="0">
                <a:latin typeface="Arial" panose="020B0604020202020204" pitchFamily="34" charset="0"/>
              </a:rPr>
              <a:t>Chart Title</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cked"/>
        <c:varyColors val="0"/>
        <c:ser>
          <c:idx val="0"/>
          <c:order val="0"/>
          <c:tx>
            <c:strRef>
              <c:f>Sheet1!$B$1</c:f>
              <c:strCache>
                <c:ptCount val="1"/>
                <c:pt idx="0">
                  <c:v>Series 1</c:v>
                </c:pt>
              </c:strCache>
            </c:strRef>
          </c:tx>
          <c:spPr>
            <a:ln w="28575" cap="rnd">
              <a:solidFill>
                <a:schemeClr val="accent1"/>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2E76-BA4D-BFD0-BFC6BB73D265}"/>
            </c:ext>
          </c:extLst>
        </c:ser>
        <c:ser>
          <c:idx val="1"/>
          <c:order val="1"/>
          <c:tx>
            <c:strRef>
              <c:f>Sheet1!$C$1</c:f>
              <c:strCache>
                <c:ptCount val="1"/>
                <c:pt idx="0">
                  <c:v>Series 2</c:v>
                </c:pt>
              </c:strCache>
            </c:strRef>
          </c:tx>
          <c:spPr>
            <a:ln w="28575" cap="rnd">
              <a:solidFill>
                <a:schemeClr val="accent2"/>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2E76-BA4D-BFD0-BFC6BB73D265}"/>
            </c:ext>
          </c:extLst>
        </c:ser>
        <c:ser>
          <c:idx val="2"/>
          <c:order val="2"/>
          <c:tx>
            <c:strRef>
              <c:f>Sheet1!$D$1</c:f>
              <c:strCache>
                <c:ptCount val="1"/>
                <c:pt idx="0">
                  <c:v>Series 3</c:v>
                </c:pt>
              </c:strCache>
            </c:strRef>
          </c:tx>
          <c:spPr>
            <a:ln w="28575" cap="rnd">
              <a:solidFill>
                <a:schemeClr val="accent3"/>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2E76-BA4D-BFD0-BFC6BB73D265}"/>
            </c:ext>
          </c:extLst>
        </c:ser>
        <c:dLbls>
          <c:showLegendKey val="0"/>
          <c:showVal val="0"/>
          <c:showCatName val="0"/>
          <c:showSerName val="0"/>
          <c:showPercent val="0"/>
          <c:showBubbleSize val="0"/>
        </c:dLbls>
        <c:smooth val="0"/>
        <c:axId val="1952547136"/>
        <c:axId val="928800815"/>
      </c:lineChart>
      <c:catAx>
        <c:axId val="19525471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928800815"/>
        <c:crosses val="autoZero"/>
        <c:auto val="1"/>
        <c:lblAlgn val="ctr"/>
        <c:lblOffset val="100"/>
        <c:noMultiLvlLbl val="0"/>
      </c:catAx>
      <c:valAx>
        <c:axId val="92880081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9525471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zero"/>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BC1C-B244-A036-CC1935C6ABA1}"/>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BC1C-B244-A036-CC1935C6ABA1}"/>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BC1C-B244-A036-CC1935C6ABA1}"/>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BC1C-B244-A036-CC1935C6ABA1}"/>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8AE1-9344-A2A1-49BC6B74F4DF}"/>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b="0" i="0" dirty="0">
                <a:latin typeface="Arial" panose="020B0604020202020204" pitchFamily="34" charset="0"/>
              </a:rPr>
              <a:t>So Much Chart</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doughnut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E13D-0D4A-BFAD-311F95523A48}"/>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E13D-0D4A-BFAD-311F95523A48}"/>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E13D-0D4A-BFAD-311F95523A48}"/>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E13D-0D4A-BFAD-311F95523A48}"/>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3BFF-774A-A05C-19DE825A3212}"/>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numDim type="val">
        <cx:f>Sheet1!$A$2:$A$77</cx:f>
        <cx:lvl ptCount="76" formatCode="General">
          <cx:pt idx="0">1</cx:pt>
          <cx:pt idx="1">3</cx:pt>
          <cx:pt idx="2">3</cx:pt>
          <cx:pt idx="3">3</cx:pt>
          <cx:pt idx="4">5</cx:pt>
          <cx:pt idx="5">6</cx:pt>
          <cx:pt idx="6">6</cx:pt>
          <cx:pt idx="7">6</cx:pt>
          <cx:pt idx="8">7</cx:pt>
          <cx:pt idx="9">8</cx:pt>
          <cx:pt idx="10">8</cx:pt>
          <cx:pt idx="11">9</cx:pt>
          <cx:pt idx="12">9</cx:pt>
          <cx:pt idx="13">9</cx:pt>
          <cx:pt idx="14">9</cx:pt>
          <cx:pt idx="15">9</cx:pt>
          <cx:pt idx="16">10</cx:pt>
          <cx:pt idx="17">10</cx:pt>
          <cx:pt idx="18">10</cx:pt>
          <cx:pt idx="19">10</cx:pt>
          <cx:pt idx="20">10</cx:pt>
          <cx:pt idx="21">10</cx:pt>
          <cx:pt idx="22">11</cx:pt>
          <cx:pt idx="23">11</cx:pt>
          <cx:pt idx="24">11</cx:pt>
          <cx:pt idx="25">11</cx:pt>
          <cx:pt idx="26">11</cx:pt>
          <cx:pt idx="27">11</cx:pt>
          <cx:pt idx="28">12</cx:pt>
          <cx:pt idx="29">12</cx:pt>
          <cx:pt idx="30">12</cx:pt>
          <cx:pt idx="31">12</cx:pt>
          <cx:pt idx="32">12</cx:pt>
          <cx:pt idx="33">12</cx:pt>
          <cx:pt idx="34">13</cx:pt>
          <cx:pt idx="35">13</cx:pt>
          <cx:pt idx="36">13</cx:pt>
          <cx:pt idx="37">13</cx:pt>
          <cx:pt idx="38">13</cx:pt>
          <cx:pt idx="39">14</cx:pt>
          <cx:pt idx="40">14</cx:pt>
          <cx:pt idx="41">14</cx:pt>
          <cx:pt idx="42">14</cx:pt>
          <cx:pt idx="43">14</cx:pt>
          <cx:pt idx="44">14</cx:pt>
          <cx:pt idx="45">15</cx:pt>
          <cx:pt idx="46">15</cx:pt>
          <cx:pt idx="47">15</cx:pt>
          <cx:pt idx="48">15</cx:pt>
          <cx:pt idx="49">15</cx:pt>
          <cx:pt idx="50">15</cx:pt>
          <cx:pt idx="51">15</cx:pt>
          <cx:pt idx="52">15</cx:pt>
          <cx:pt idx="53">16</cx:pt>
          <cx:pt idx="54">16</cx:pt>
          <cx:pt idx="55">16</cx:pt>
          <cx:pt idx="56">16</cx:pt>
          <cx:pt idx="57">17</cx:pt>
          <cx:pt idx="58">17</cx:pt>
          <cx:pt idx="59">17</cx:pt>
          <cx:pt idx="60">17</cx:pt>
          <cx:pt idx="61">17</cx:pt>
          <cx:pt idx="62">17</cx:pt>
          <cx:pt idx="63">18</cx:pt>
          <cx:pt idx="64">18</cx:pt>
          <cx:pt idx="65">18</cx:pt>
          <cx:pt idx="66">18</cx:pt>
          <cx:pt idx="67">19</cx:pt>
          <cx:pt idx="68">19</cx:pt>
          <cx:pt idx="69">19</cx:pt>
          <cx:pt idx="70">20</cx:pt>
          <cx:pt idx="71">21</cx:pt>
          <cx:pt idx="72">22</cx:pt>
          <cx:pt idx="73">22</cx:pt>
          <cx:pt idx="74">24</cx:pt>
          <cx:pt idx="75">24</cx:pt>
        </cx:lvl>
      </cx:numDim>
    </cx:data>
  </cx:chartData>
  <cx:chart>
    <cx:title pos="t" align="ctr" overlay="0"/>
    <cx:plotArea>
      <cx:plotAreaRegion>
        <cx:series layoutId="clusteredColumn" uniqueId="{A1D111A7-F85C-3D49-9A46-C3A55F66E94C}">
          <cx:tx>
            <cx:txData>
              <cx:f>Sheet1!$A$1</cx:f>
              <cx:v>Series1</cx:v>
            </cx:txData>
          </cx:tx>
          <cx:dataId val="0"/>
          <cx:layoutPr>
            <cx:binning intervalClosed="r"/>
          </cx:layoutPr>
        </cx:series>
      </cx:plotAreaRegion>
      <cx:axis id="0">
        <cx:catScaling gapWidth="0"/>
        <cx:tickLabels/>
      </cx:axis>
      <cx:axis id="1">
        <cx:valScaling/>
        <cx:majorGridlines/>
        <cx:tickLabels/>
      </cx:axis>
    </cx:plotArea>
  </cx:chart>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withinLinear" id="14">
  <a:schemeClr val="accent1"/>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66">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cs:chartArea>
  <cs:dataLabel>
    <cs:lnRef idx="0"/>
    <cs:fillRef idx="0"/>
    <cs:effectRef idx="0"/>
    <cs:fontRef idx="minor">
      <a:schemeClr val="tx1">
        <a:lumMod val="65000"/>
        <a:lumOff val="35000"/>
      </a:schemeClr>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7">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5E0898A-AB6A-064A-A6DF-7EEB631CF8C5}" type="doc">
      <dgm:prSet loTypeId="urn:microsoft.com/office/officeart/2005/8/layout/orgChart1" loCatId="" qsTypeId="urn:microsoft.com/office/officeart/2005/8/quickstyle/simple1" qsCatId="simple" csTypeId="urn:microsoft.com/office/officeart/2005/8/colors/accent1_2" csCatId="accent1" phldr="1"/>
      <dgm:spPr/>
      <dgm:t>
        <a:bodyPr/>
        <a:lstStyle/>
        <a:p>
          <a:endParaRPr lang="en-US"/>
        </a:p>
      </dgm:t>
    </dgm:pt>
    <dgm:pt modelId="{C55ECD06-9A46-4C41-8AAC-74022270653F}">
      <dgm:prSet phldrT="[Text]" phldr="1"/>
      <dgm:spPr/>
      <dgm:t>
        <a:bodyPr/>
        <a:lstStyle/>
        <a:p>
          <a:endParaRPr lang="en-US" dirty="0"/>
        </a:p>
      </dgm:t>
    </dgm:pt>
    <dgm:pt modelId="{BCE9D782-BB0D-1B42-AF05-60C7C3933921}" type="parTrans" cxnId="{A4C31154-B5D5-3747-BC34-4DC1C65D104A}">
      <dgm:prSet/>
      <dgm:spPr/>
      <dgm:t>
        <a:bodyPr/>
        <a:lstStyle/>
        <a:p>
          <a:endParaRPr lang="en-US"/>
        </a:p>
      </dgm:t>
    </dgm:pt>
    <dgm:pt modelId="{2888D753-7077-744A-98DC-A84978590482}" type="sibTrans" cxnId="{A4C31154-B5D5-3747-BC34-4DC1C65D104A}">
      <dgm:prSet/>
      <dgm:spPr/>
      <dgm:t>
        <a:bodyPr/>
        <a:lstStyle/>
        <a:p>
          <a:endParaRPr lang="en-US"/>
        </a:p>
      </dgm:t>
    </dgm:pt>
    <dgm:pt modelId="{8FA465F8-FCA0-B341-AB47-68E6F09B2AB0}" type="asst">
      <dgm:prSet phldrT="[Text]" phldr="1"/>
      <dgm:spPr/>
      <dgm:t>
        <a:bodyPr/>
        <a:lstStyle/>
        <a:p>
          <a:endParaRPr lang="en-US" dirty="0"/>
        </a:p>
      </dgm:t>
    </dgm:pt>
    <dgm:pt modelId="{4D4A8704-F2C9-544B-A21D-C26FBEFDDFC7}" type="parTrans" cxnId="{F57EB98C-BB70-2C4C-82F1-9F28D2BC4189}">
      <dgm:prSet/>
      <dgm:spPr/>
      <dgm:t>
        <a:bodyPr/>
        <a:lstStyle/>
        <a:p>
          <a:endParaRPr lang="en-US"/>
        </a:p>
      </dgm:t>
    </dgm:pt>
    <dgm:pt modelId="{A211F659-D6CD-2D40-83CD-6B9F5385B8D9}" type="sibTrans" cxnId="{F57EB98C-BB70-2C4C-82F1-9F28D2BC4189}">
      <dgm:prSet/>
      <dgm:spPr/>
      <dgm:t>
        <a:bodyPr/>
        <a:lstStyle/>
        <a:p>
          <a:endParaRPr lang="en-US"/>
        </a:p>
      </dgm:t>
    </dgm:pt>
    <dgm:pt modelId="{5B2A9931-C6D1-2247-808F-CCF4D2929A91}">
      <dgm:prSet phldrT="[Text]" phldr="1"/>
      <dgm:spPr/>
      <dgm:t>
        <a:bodyPr/>
        <a:lstStyle/>
        <a:p>
          <a:endParaRPr lang="en-US"/>
        </a:p>
      </dgm:t>
    </dgm:pt>
    <dgm:pt modelId="{258231DC-1CF2-7F41-A840-F1BCC7D7454E}" type="parTrans" cxnId="{FD5D9B55-EA66-0141-923C-61FF21E3F6C4}">
      <dgm:prSet/>
      <dgm:spPr/>
      <dgm:t>
        <a:bodyPr/>
        <a:lstStyle/>
        <a:p>
          <a:endParaRPr lang="en-US"/>
        </a:p>
      </dgm:t>
    </dgm:pt>
    <dgm:pt modelId="{388D8E0B-6BF0-3A49-A0A4-5E90329D2229}" type="sibTrans" cxnId="{FD5D9B55-EA66-0141-923C-61FF21E3F6C4}">
      <dgm:prSet/>
      <dgm:spPr/>
      <dgm:t>
        <a:bodyPr/>
        <a:lstStyle/>
        <a:p>
          <a:endParaRPr lang="en-US"/>
        </a:p>
      </dgm:t>
    </dgm:pt>
    <dgm:pt modelId="{12D3B1FA-E7B0-5944-A1AE-35C26BF5E747}">
      <dgm:prSet phldrT="[Text]" phldr="1"/>
      <dgm:spPr/>
      <dgm:t>
        <a:bodyPr/>
        <a:lstStyle/>
        <a:p>
          <a:endParaRPr lang="en-US"/>
        </a:p>
      </dgm:t>
    </dgm:pt>
    <dgm:pt modelId="{BD02ED39-D016-A142-A0D6-C10139D876F8}" type="parTrans" cxnId="{8F39E914-33C5-484D-982F-F3680C1B1122}">
      <dgm:prSet/>
      <dgm:spPr/>
      <dgm:t>
        <a:bodyPr/>
        <a:lstStyle/>
        <a:p>
          <a:endParaRPr lang="en-US"/>
        </a:p>
      </dgm:t>
    </dgm:pt>
    <dgm:pt modelId="{4844C456-74D4-934D-B4B2-8FDF992D669A}" type="sibTrans" cxnId="{8F39E914-33C5-484D-982F-F3680C1B1122}">
      <dgm:prSet/>
      <dgm:spPr/>
      <dgm:t>
        <a:bodyPr/>
        <a:lstStyle/>
        <a:p>
          <a:endParaRPr lang="en-US"/>
        </a:p>
      </dgm:t>
    </dgm:pt>
    <dgm:pt modelId="{C92AFE01-BDDB-1E49-AB45-CD4BD7ED850E}">
      <dgm:prSet phldrT="[Text]" phldr="1"/>
      <dgm:spPr/>
      <dgm:t>
        <a:bodyPr/>
        <a:lstStyle/>
        <a:p>
          <a:endParaRPr lang="en-US" dirty="0"/>
        </a:p>
      </dgm:t>
    </dgm:pt>
    <dgm:pt modelId="{C3514DAD-B77F-5444-B5F3-6AEA88BCDC4C}" type="parTrans" cxnId="{3D62E1AF-ACA4-D14B-A280-143DAFEDBAFA}">
      <dgm:prSet/>
      <dgm:spPr/>
      <dgm:t>
        <a:bodyPr/>
        <a:lstStyle/>
        <a:p>
          <a:endParaRPr lang="en-US"/>
        </a:p>
      </dgm:t>
    </dgm:pt>
    <dgm:pt modelId="{1B86ADD8-7A66-4748-BF59-45FEB3683A1D}" type="sibTrans" cxnId="{3D62E1AF-ACA4-D14B-A280-143DAFEDBAFA}">
      <dgm:prSet/>
      <dgm:spPr/>
      <dgm:t>
        <a:bodyPr/>
        <a:lstStyle/>
        <a:p>
          <a:endParaRPr lang="en-US"/>
        </a:p>
      </dgm:t>
    </dgm:pt>
    <dgm:pt modelId="{9463CC3C-5E30-144C-87C8-9D12664D096C}" type="pres">
      <dgm:prSet presAssocID="{25E0898A-AB6A-064A-A6DF-7EEB631CF8C5}" presName="hierChild1" presStyleCnt="0">
        <dgm:presLayoutVars>
          <dgm:orgChart val="1"/>
          <dgm:chPref val="1"/>
          <dgm:dir/>
          <dgm:animOne val="branch"/>
          <dgm:animLvl val="lvl"/>
          <dgm:resizeHandles/>
        </dgm:presLayoutVars>
      </dgm:prSet>
      <dgm:spPr/>
    </dgm:pt>
    <dgm:pt modelId="{57461302-A921-0C48-9C7E-48499DA98E2A}" type="pres">
      <dgm:prSet presAssocID="{C55ECD06-9A46-4C41-8AAC-74022270653F}" presName="hierRoot1" presStyleCnt="0">
        <dgm:presLayoutVars>
          <dgm:hierBranch val="init"/>
        </dgm:presLayoutVars>
      </dgm:prSet>
      <dgm:spPr/>
    </dgm:pt>
    <dgm:pt modelId="{EB2FC754-EC59-9443-8814-CDA41B90C818}" type="pres">
      <dgm:prSet presAssocID="{C55ECD06-9A46-4C41-8AAC-74022270653F}" presName="rootComposite1" presStyleCnt="0"/>
      <dgm:spPr/>
    </dgm:pt>
    <dgm:pt modelId="{5A9C0DB1-1328-3B42-8D28-FFBDB59B85D9}" type="pres">
      <dgm:prSet presAssocID="{C55ECD06-9A46-4C41-8AAC-74022270653F}" presName="rootText1" presStyleLbl="node0" presStyleIdx="0" presStyleCnt="1">
        <dgm:presLayoutVars>
          <dgm:chPref val="3"/>
        </dgm:presLayoutVars>
      </dgm:prSet>
      <dgm:spPr/>
    </dgm:pt>
    <dgm:pt modelId="{64D47B49-1E89-5848-9141-575526DABF95}" type="pres">
      <dgm:prSet presAssocID="{C55ECD06-9A46-4C41-8AAC-74022270653F}" presName="rootConnector1" presStyleLbl="node1" presStyleIdx="0" presStyleCnt="0"/>
      <dgm:spPr/>
    </dgm:pt>
    <dgm:pt modelId="{FA8DFAA2-A0EE-364B-B10F-1042C983BBF1}" type="pres">
      <dgm:prSet presAssocID="{C55ECD06-9A46-4C41-8AAC-74022270653F}" presName="hierChild2" presStyleCnt="0"/>
      <dgm:spPr/>
    </dgm:pt>
    <dgm:pt modelId="{51B5C558-10C8-7943-A2F3-B03ED8875126}" type="pres">
      <dgm:prSet presAssocID="{258231DC-1CF2-7F41-A840-F1BCC7D7454E}" presName="Name37" presStyleLbl="parChTrans1D2" presStyleIdx="0" presStyleCnt="4"/>
      <dgm:spPr/>
    </dgm:pt>
    <dgm:pt modelId="{6648BADE-80E3-F448-A35A-3BA6DA624E68}" type="pres">
      <dgm:prSet presAssocID="{5B2A9931-C6D1-2247-808F-CCF4D2929A91}" presName="hierRoot2" presStyleCnt="0">
        <dgm:presLayoutVars>
          <dgm:hierBranch val="init"/>
        </dgm:presLayoutVars>
      </dgm:prSet>
      <dgm:spPr/>
    </dgm:pt>
    <dgm:pt modelId="{242F8417-1AF3-494A-BABE-02F0EC0B2A0D}" type="pres">
      <dgm:prSet presAssocID="{5B2A9931-C6D1-2247-808F-CCF4D2929A91}" presName="rootComposite" presStyleCnt="0"/>
      <dgm:spPr/>
    </dgm:pt>
    <dgm:pt modelId="{E139493E-5F26-5B45-ADA6-CEC92CDD0758}" type="pres">
      <dgm:prSet presAssocID="{5B2A9931-C6D1-2247-808F-CCF4D2929A91}" presName="rootText" presStyleLbl="node2" presStyleIdx="0" presStyleCnt="3">
        <dgm:presLayoutVars>
          <dgm:chPref val="3"/>
        </dgm:presLayoutVars>
      </dgm:prSet>
      <dgm:spPr/>
    </dgm:pt>
    <dgm:pt modelId="{5D7A8A7C-2AD2-4A4C-91AC-C41B4D7A4856}" type="pres">
      <dgm:prSet presAssocID="{5B2A9931-C6D1-2247-808F-CCF4D2929A91}" presName="rootConnector" presStyleLbl="node2" presStyleIdx="0" presStyleCnt="3"/>
      <dgm:spPr/>
    </dgm:pt>
    <dgm:pt modelId="{F18DAA82-7AC0-9B47-A90C-64BD428FEECC}" type="pres">
      <dgm:prSet presAssocID="{5B2A9931-C6D1-2247-808F-CCF4D2929A91}" presName="hierChild4" presStyleCnt="0"/>
      <dgm:spPr/>
    </dgm:pt>
    <dgm:pt modelId="{8E85C3E5-2565-8848-877D-D2CF8D06EEBD}" type="pres">
      <dgm:prSet presAssocID="{5B2A9931-C6D1-2247-808F-CCF4D2929A91}" presName="hierChild5" presStyleCnt="0"/>
      <dgm:spPr/>
    </dgm:pt>
    <dgm:pt modelId="{CB01AAE9-B1D9-E142-AA5E-3484572CB1AF}" type="pres">
      <dgm:prSet presAssocID="{BD02ED39-D016-A142-A0D6-C10139D876F8}" presName="Name37" presStyleLbl="parChTrans1D2" presStyleIdx="1" presStyleCnt="4"/>
      <dgm:spPr/>
    </dgm:pt>
    <dgm:pt modelId="{386836CE-F362-2D48-A4DB-2338B60A7BBC}" type="pres">
      <dgm:prSet presAssocID="{12D3B1FA-E7B0-5944-A1AE-35C26BF5E747}" presName="hierRoot2" presStyleCnt="0">
        <dgm:presLayoutVars>
          <dgm:hierBranch val="init"/>
        </dgm:presLayoutVars>
      </dgm:prSet>
      <dgm:spPr/>
    </dgm:pt>
    <dgm:pt modelId="{B6C844D1-2155-D24C-AF5F-D10FB67CAE3D}" type="pres">
      <dgm:prSet presAssocID="{12D3B1FA-E7B0-5944-A1AE-35C26BF5E747}" presName="rootComposite" presStyleCnt="0"/>
      <dgm:spPr/>
    </dgm:pt>
    <dgm:pt modelId="{663771E1-FD68-4A4A-9165-1963B2EAEADB}" type="pres">
      <dgm:prSet presAssocID="{12D3B1FA-E7B0-5944-A1AE-35C26BF5E747}" presName="rootText" presStyleLbl="node2" presStyleIdx="1" presStyleCnt="3">
        <dgm:presLayoutVars>
          <dgm:chPref val="3"/>
        </dgm:presLayoutVars>
      </dgm:prSet>
      <dgm:spPr/>
    </dgm:pt>
    <dgm:pt modelId="{E1489A9B-E2DD-A242-A216-30D15D22990E}" type="pres">
      <dgm:prSet presAssocID="{12D3B1FA-E7B0-5944-A1AE-35C26BF5E747}" presName="rootConnector" presStyleLbl="node2" presStyleIdx="1" presStyleCnt="3"/>
      <dgm:spPr/>
    </dgm:pt>
    <dgm:pt modelId="{AE2AC620-2CD2-0A49-A39D-7B9685E17DA7}" type="pres">
      <dgm:prSet presAssocID="{12D3B1FA-E7B0-5944-A1AE-35C26BF5E747}" presName="hierChild4" presStyleCnt="0"/>
      <dgm:spPr/>
    </dgm:pt>
    <dgm:pt modelId="{70E5B389-46F1-EE4B-B59D-1AD774EC26BF}" type="pres">
      <dgm:prSet presAssocID="{12D3B1FA-E7B0-5944-A1AE-35C26BF5E747}" presName="hierChild5" presStyleCnt="0"/>
      <dgm:spPr/>
    </dgm:pt>
    <dgm:pt modelId="{07391E14-7C99-2C4E-8C7C-4C577E24B11D}" type="pres">
      <dgm:prSet presAssocID="{C3514DAD-B77F-5444-B5F3-6AEA88BCDC4C}" presName="Name37" presStyleLbl="parChTrans1D2" presStyleIdx="2" presStyleCnt="4"/>
      <dgm:spPr/>
    </dgm:pt>
    <dgm:pt modelId="{C8F519E5-CBD0-C347-9237-FE007C9B8E2A}" type="pres">
      <dgm:prSet presAssocID="{C92AFE01-BDDB-1E49-AB45-CD4BD7ED850E}" presName="hierRoot2" presStyleCnt="0">
        <dgm:presLayoutVars>
          <dgm:hierBranch val="init"/>
        </dgm:presLayoutVars>
      </dgm:prSet>
      <dgm:spPr/>
    </dgm:pt>
    <dgm:pt modelId="{E7B93092-95EF-8A43-88C3-4D4143801927}" type="pres">
      <dgm:prSet presAssocID="{C92AFE01-BDDB-1E49-AB45-CD4BD7ED850E}" presName="rootComposite" presStyleCnt="0"/>
      <dgm:spPr/>
    </dgm:pt>
    <dgm:pt modelId="{E2DE8F3D-10F9-7645-B40C-15F76B1D8F14}" type="pres">
      <dgm:prSet presAssocID="{C92AFE01-BDDB-1E49-AB45-CD4BD7ED850E}" presName="rootText" presStyleLbl="node2" presStyleIdx="2" presStyleCnt="3">
        <dgm:presLayoutVars>
          <dgm:chPref val="3"/>
        </dgm:presLayoutVars>
      </dgm:prSet>
      <dgm:spPr/>
    </dgm:pt>
    <dgm:pt modelId="{B46C5A77-F13B-3446-A876-BEBE8C17F3B4}" type="pres">
      <dgm:prSet presAssocID="{C92AFE01-BDDB-1E49-AB45-CD4BD7ED850E}" presName="rootConnector" presStyleLbl="node2" presStyleIdx="2" presStyleCnt="3"/>
      <dgm:spPr/>
    </dgm:pt>
    <dgm:pt modelId="{BEC4510C-4BAD-5041-803C-3B0774083277}" type="pres">
      <dgm:prSet presAssocID="{C92AFE01-BDDB-1E49-AB45-CD4BD7ED850E}" presName="hierChild4" presStyleCnt="0"/>
      <dgm:spPr/>
    </dgm:pt>
    <dgm:pt modelId="{31E5DFEA-FC1E-7142-9BB2-1B4B93DE7084}" type="pres">
      <dgm:prSet presAssocID="{C92AFE01-BDDB-1E49-AB45-CD4BD7ED850E}" presName="hierChild5" presStyleCnt="0"/>
      <dgm:spPr/>
    </dgm:pt>
    <dgm:pt modelId="{1CE91BF6-195A-684E-95DA-9C1651F13280}" type="pres">
      <dgm:prSet presAssocID="{C55ECD06-9A46-4C41-8AAC-74022270653F}" presName="hierChild3" presStyleCnt="0"/>
      <dgm:spPr/>
    </dgm:pt>
    <dgm:pt modelId="{844F1730-EA23-EF49-BD7C-10EA4711CD2A}" type="pres">
      <dgm:prSet presAssocID="{4D4A8704-F2C9-544B-A21D-C26FBEFDDFC7}" presName="Name111" presStyleLbl="parChTrans1D2" presStyleIdx="3" presStyleCnt="4"/>
      <dgm:spPr/>
    </dgm:pt>
    <dgm:pt modelId="{2BBF76BD-A646-9D40-A1A6-84DEEA0BAC2B}" type="pres">
      <dgm:prSet presAssocID="{8FA465F8-FCA0-B341-AB47-68E6F09B2AB0}" presName="hierRoot3" presStyleCnt="0">
        <dgm:presLayoutVars>
          <dgm:hierBranch val="init"/>
        </dgm:presLayoutVars>
      </dgm:prSet>
      <dgm:spPr/>
    </dgm:pt>
    <dgm:pt modelId="{3E30A386-8D8B-A249-8AC8-5A102BE9C6F7}" type="pres">
      <dgm:prSet presAssocID="{8FA465F8-FCA0-B341-AB47-68E6F09B2AB0}" presName="rootComposite3" presStyleCnt="0"/>
      <dgm:spPr/>
    </dgm:pt>
    <dgm:pt modelId="{3B94D09C-28A5-F948-A1D2-8638EEE67314}" type="pres">
      <dgm:prSet presAssocID="{8FA465F8-FCA0-B341-AB47-68E6F09B2AB0}" presName="rootText3" presStyleLbl="asst1" presStyleIdx="0" presStyleCnt="1">
        <dgm:presLayoutVars>
          <dgm:chPref val="3"/>
        </dgm:presLayoutVars>
      </dgm:prSet>
      <dgm:spPr/>
    </dgm:pt>
    <dgm:pt modelId="{00B76C3A-CACE-F34F-8731-66B78145F07B}" type="pres">
      <dgm:prSet presAssocID="{8FA465F8-FCA0-B341-AB47-68E6F09B2AB0}" presName="rootConnector3" presStyleLbl="asst1" presStyleIdx="0" presStyleCnt="1"/>
      <dgm:spPr/>
    </dgm:pt>
    <dgm:pt modelId="{450CC02B-8139-7E48-B376-E011A83B03F0}" type="pres">
      <dgm:prSet presAssocID="{8FA465F8-FCA0-B341-AB47-68E6F09B2AB0}" presName="hierChild6" presStyleCnt="0"/>
      <dgm:spPr/>
    </dgm:pt>
    <dgm:pt modelId="{994228B7-862E-2947-9EBD-D7787FD37758}" type="pres">
      <dgm:prSet presAssocID="{8FA465F8-FCA0-B341-AB47-68E6F09B2AB0}" presName="hierChild7" presStyleCnt="0"/>
      <dgm:spPr/>
    </dgm:pt>
  </dgm:ptLst>
  <dgm:cxnLst>
    <dgm:cxn modelId="{07827E0A-FF14-AB4C-81EF-56654021E77F}" type="presOf" srcId="{C92AFE01-BDDB-1E49-AB45-CD4BD7ED850E}" destId="{E2DE8F3D-10F9-7645-B40C-15F76B1D8F14}" srcOrd="0" destOrd="0" presId="urn:microsoft.com/office/officeart/2005/8/layout/orgChart1"/>
    <dgm:cxn modelId="{8F39E914-33C5-484D-982F-F3680C1B1122}" srcId="{C55ECD06-9A46-4C41-8AAC-74022270653F}" destId="{12D3B1FA-E7B0-5944-A1AE-35C26BF5E747}" srcOrd="2" destOrd="0" parTransId="{BD02ED39-D016-A142-A0D6-C10139D876F8}" sibTransId="{4844C456-74D4-934D-B4B2-8FDF992D669A}"/>
    <dgm:cxn modelId="{392F1117-5CC9-FB4C-821B-A5FE56B6F254}" type="presOf" srcId="{C92AFE01-BDDB-1E49-AB45-CD4BD7ED850E}" destId="{B46C5A77-F13B-3446-A876-BEBE8C17F3B4}" srcOrd="1" destOrd="0" presId="urn:microsoft.com/office/officeart/2005/8/layout/orgChart1"/>
    <dgm:cxn modelId="{B6621421-D467-584A-8B31-7549D3DC26C5}" type="presOf" srcId="{C3514DAD-B77F-5444-B5F3-6AEA88BCDC4C}" destId="{07391E14-7C99-2C4E-8C7C-4C577E24B11D}" srcOrd="0" destOrd="0" presId="urn:microsoft.com/office/officeart/2005/8/layout/orgChart1"/>
    <dgm:cxn modelId="{BA1C8C37-18C1-5946-8721-2A008A79C63E}" type="presOf" srcId="{C55ECD06-9A46-4C41-8AAC-74022270653F}" destId="{5A9C0DB1-1328-3B42-8D28-FFBDB59B85D9}" srcOrd="0" destOrd="0" presId="urn:microsoft.com/office/officeart/2005/8/layout/orgChart1"/>
    <dgm:cxn modelId="{A4C31154-B5D5-3747-BC34-4DC1C65D104A}" srcId="{25E0898A-AB6A-064A-A6DF-7EEB631CF8C5}" destId="{C55ECD06-9A46-4C41-8AAC-74022270653F}" srcOrd="0" destOrd="0" parTransId="{BCE9D782-BB0D-1B42-AF05-60C7C3933921}" sibTransId="{2888D753-7077-744A-98DC-A84978590482}"/>
    <dgm:cxn modelId="{FD5D9B55-EA66-0141-923C-61FF21E3F6C4}" srcId="{C55ECD06-9A46-4C41-8AAC-74022270653F}" destId="{5B2A9931-C6D1-2247-808F-CCF4D2929A91}" srcOrd="1" destOrd="0" parTransId="{258231DC-1CF2-7F41-A840-F1BCC7D7454E}" sibTransId="{388D8E0B-6BF0-3A49-A0A4-5E90329D2229}"/>
    <dgm:cxn modelId="{7561EB57-7308-EA48-8229-C91D7C8A79D5}" type="presOf" srcId="{5B2A9931-C6D1-2247-808F-CCF4D2929A91}" destId="{E139493E-5F26-5B45-ADA6-CEC92CDD0758}" srcOrd="0" destOrd="0" presId="urn:microsoft.com/office/officeart/2005/8/layout/orgChart1"/>
    <dgm:cxn modelId="{6F370061-1E62-C348-ACF1-6B7B17BB5A92}" type="presOf" srcId="{4D4A8704-F2C9-544B-A21D-C26FBEFDDFC7}" destId="{844F1730-EA23-EF49-BD7C-10EA4711CD2A}" srcOrd="0" destOrd="0" presId="urn:microsoft.com/office/officeart/2005/8/layout/orgChart1"/>
    <dgm:cxn modelId="{5BD96C67-3217-D049-A31A-5871668CB499}" type="presOf" srcId="{BD02ED39-D016-A142-A0D6-C10139D876F8}" destId="{CB01AAE9-B1D9-E142-AA5E-3484572CB1AF}" srcOrd="0" destOrd="0" presId="urn:microsoft.com/office/officeart/2005/8/layout/orgChart1"/>
    <dgm:cxn modelId="{63BF757C-2040-6D40-9803-6C9523660F40}" type="presOf" srcId="{5B2A9931-C6D1-2247-808F-CCF4D2929A91}" destId="{5D7A8A7C-2AD2-4A4C-91AC-C41B4D7A4856}" srcOrd="1" destOrd="0" presId="urn:microsoft.com/office/officeart/2005/8/layout/orgChart1"/>
    <dgm:cxn modelId="{BD915187-99F7-314E-BF5B-EA64B9CD2359}" type="presOf" srcId="{12D3B1FA-E7B0-5944-A1AE-35C26BF5E747}" destId="{E1489A9B-E2DD-A242-A216-30D15D22990E}" srcOrd="1" destOrd="0" presId="urn:microsoft.com/office/officeart/2005/8/layout/orgChart1"/>
    <dgm:cxn modelId="{F57EB98C-BB70-2C4C-82F1-9F28D2BC4189}" srcId="{C55ECD06-9A46-4C41-8AAC-74022270653F}" destId="{8FA465F8-FCA0-B341-AB47-68E6F09B2AB0}" srcOrd="0" destOrd="0" parTransId="{4D4A8704-F2C9-544B-A21D-C26FBEFDDFC7}" sibTransId="{A211F659-D6CD-2D40-83CD-6B9F5385B8D9}"/>
    <dgm:cxn modelId="{6586BF8D-BB46-3D49-9961-CF4D8DBCBDF1}" type="presOf" srcId="{8FA465F8-FCA0-B341-AB47-68E6F09B2AB0}" destId="{00B76C3A-CACE-F34F-8731-66B78145F07B}" srcOrd="1" destOrd="0" presId="urn:microsoft.com/office/officeart/2005/8/layout/orgChart1"/>
    <dgm:cxn modelId="{032F6DA1-51AD-9745-AF94-028D951DA4B6}" type="presOf" srcId="{12D3B1FA-E7B0-5944-A1AE-35C26BF5E747}" destId="{663771E1-FD68-4A4A-9165-1963B2EAEADB}" srcOrd="0" destOrd="0" presId="urn:microsoft.com/office/officeart/2005/8/layout/orgChart1"/>
    <dgm:cxn modelId="{3D62E1AF-ACA4-D14B-A280-143DAFEDBAFA}" srcId="{C55ECD06-9A46-4C41-8AAC-74022270653F}" destId="{C92AFE01-BDDB-1E49-AB45-CD4BD7ED850E}" srcOrd="3" destOrd="0" parTransId="{C3514DAD-B77F-5444-B5F3-6AEA88BCDC4C}" sibTransId="{1B86ADD8-7A66-4748-BF59-45FEB3683A1D}"/>
    <dgm:cxn modelId="{CCED65B5-6992-234A-8A9D-3B95C878560D}" type="presOf" srcId="{C55ECD06-9A46-4C41-8AAC-74022270653F}" destId="{64D47B49-1E89-5848-9141-575526DABF95}" srcOrd="1" destOrd="0" presId="urn:microsoft.com/office/officeart/2005/8/layout/orgChart1"/>
    <dgm:cxn modelId="{2D991DC5-8BDC-F549-A039-5F7BB6A90912}" type="presOf" srcId="{25E0898A-AB6A-064A-A6DF-7EEB631CF8C5}" destId="{9463CC3C-5E30-144C-87C8-9D12664D096C}" srcOrd="0" destOrd="0" presId="urn:microsoft.com/office/officeart/2005/8/layout/orgChart1"/>
    <dgm:cxn modelId="{D0921ECB-18CE-2248-A21E-C7AFBE1EE876}" type="presOf" srcId="{8FA465F8-FCA0-B341-AB47-68E6F09B2AB0}" destId="{3B94D09C-28A5-F948-A1D2-8638EEE67314}" srcOrd="0" destOrd="0" presId="urn:microsoft.com/office/officeart/2005/8/layout/orgChart1"/>
    <dgm:cxn modelId="{DE8D74F9-004F-2848-96F0-CFD9F2B133C8}" type="presOf" srcId="{258231DC-1CF2-7F41-A840-F1BCC7D7454E}" destId="{51B5C558-10C8-7943-A2F3-B03ED8875126}" srcOrd="0" destOrd="0" presId="urn:microsoft.com/office/officeart/2005/8/layout/orgChart1"/>
    <dgm:cxn modelId="{680A4381-56D3-2246-8054-AFC6CA25F0E5}" type="presParOf" srcId="{9463CC3C-5E30-144C-87C8-9D12664D096C}" destId="{57461302-A921-0C48-9C7E-48499DA98E2A}" srcOrd="0" destOrd="0" presId="urn:microsoft.com/office/officeart/2005/8/layout/orgChart1"/>
    <dgm:cxn modelId="{BC8A9C46-B060-FE43-BAF1-BDC3ACC64056}" type="presParOf" srcId="{57461302-A921-0C48-9C7E-48499DA98E2A}" destId="{EB2FC754-EC59-9443-8814-CDA41B90C818}" srcOrd="0" destOrd="0" presId="urn:microsoft.com/office/officeart/2005/8/layout/orgChart1"/>
    <dgm:cxn modelId="{86C1A2A3-558F-4B46-BF20-A643A159865D}" type="presParOf" srcId="{EB2FC754-EC59-9443-8814-CDA41B90C818}" destId="{5A9C0DB1-1328-3B42-8D28-FFBDB59B85D9}" srcOrd="0" destOrd="0" presId="urn:microsoft.com/office/officeart/2005/8/layout/orgChart1"/>
    <dgm:cxn modelId="{B036B2E1-95E2-5843-9CCD-DD7A14563C5F}" type="presParOf" srcId="{EB2FC754-EC59-9443-8814-CDA41B90C818}" destId="{64D47B49-1E89-5848-9141-575526DABF95}" srcOrd="1" destOrd="0" presId="urn:microsoft.com/office/officeart/2005/8/layout/orgChart1"/>
    <dgm:cxn modelId="{9C9A17F6-240E-204E-886F-D2A3D929D617}" type="presParOf" srcId="{57461302-A921-0C48-9C7E-48499DA98E2A}" destId="{FA8DFAA2-A0EE-364B-B10F-1042C983BBF1}" srcOrd="1" destOrd="0" presId="urn:microsoft.com/office/officeart/2005/8/layout/orgChart1"/>
    <dgm:cxn modelId="{AD4F10B8-ACFC-3D4A-BDE0-FBFE1A86BA59}" type="presParOf" srcId="{FA8DFAA2-A0EE-364B-B10F-1042C983BBF1}" destId="{51B5C558-10C8-7943-A2F3-B03ED8875126}" srcOrd="0" destOrd="0" presId="urn:microsoft.com/office/officeart/2005/8/layout/orgChart1"/>
    <dgm:cxn modelId="{005152E3-1C7E-2F44-8048-80D4B259B7DA}" type="presParOf" srcId="{FA8DFAA2-A0EE-364B-B10F-1042C983BBF1}" destId="{6648BADE-80E3-F448-A35A-3BA6DA624E68}" srcOrd="1" destOrd="0" presId="urn:microsoft.com/office/officeart/2005/8/layout/orgChart1"/>
    <dgm:cxn modelId="{A9E4A28E-9BCE-C140-8621-8D49DA0EE6C9}" type="presParOf" srcId="{6648BADE-80E3-F448-A35A-3BA6DA624E68}" destId="{242F8417-1AF3-494A-BABE-02F0EC0B2A0D}" srcOrd="0" destOrd="0" presId="urn:microsoft.com/office/officeart/2005/8/layout/orgChart1"/>
    <dgm:cxn modelId="{BA2AEA74-EBD5-2C4D-98CD-EA785790A148}" type="presParOf" srcId="{242F8417-1AF3-494A-BABE-02F0EC0B2A0D}" destId="{E139493E-5F26-5B45-ADA6-CEC92CDD0758}" srcOrd="0" destOrd="0" presId="urn:microsoft.com/office/officeart/2005/8/layout/orgChart1"/>
    <dgm:cxn modelId="{25D59199-E2C9-4B4A-BA79-6DAEF6BF3F06}" type="presParOf" srcId="{242F8417-1AF3-494A-BABE-02F0EC0B2A0D}" destId="{5D7A8A7C-2AD2-4A4C-91AC-C41B4D7A4856}" srcOrd="1" destOrd="0" presId="urn:microsoft.com/office/officeart/2005/8/layout/orgChart1"/>
    <dgm:cxn modelId="{31B19ED2-A40B-EA4D-8348-BC1429774F9E}" type="presParOf" srcId="{6648BADE-80E3-F448-A35A-3BA6DA624E68}" destId="{F18DAA82-7AC0-9B47-A90C-64BD428FEECC}" srcOrd="1" destOrd="0" presId="urn:microsoft.com/office/officeart/2005/8/layout/orgChart1"/>
    <dgm:cxn modelId="{519E261A-279B-F34E-8FEE-5D323A0E93CF}" type="presParOf" srcId="{6648BADE-80E3-F448-A35A-3BA6DA624E68}" destId="{8E85C3E5-2565-8848-877D-D2CF8D06EEBD}" srcOrd="2" destOrd="0" presId="urn:microsoft.com/office/officeart/2005/8/layout/orgChart1"/>
    <dgm:cxn modelId="{73B50529-7001-1C48-BD48-2DC12B64E023}" type="presParOf" srcId="{FA8DFAA2-A0EE-364B-B10F-1042C983BBF1}" destId="{CB01AAE9-B1D9-E142-AA5E-3484572CB1AF}" srcOrd="2" destOrd="0" presId="urn:microsoft.com/office/officeart/2005/8/layout/orgChart1"/>
    <dgm:cxn modelId="{225F1F45-119B-154B-BE0B-C0231D8F8850}" type="presParOf" srcId="{FA8DFAA2-A0EE-364B-B10F-1042C983BBF1}" destId="{386836CE-F362-2D48-A4DB-2338B60A7BBC}" srcOrd="3" destOrd="0" presId="urn:microsoft.com/office/officeart/2005/8/layout/orgChart1"/>
    <dgm:cxn modelId="{8C52EBC4-F953-3F41-A4B5-95906C755457}" type="presParOf" srcId="{386836CE-F362-2D48-A4DB-2338B60A7BBC}" destId="{B6C844D1-2155-D24C-AF5F-D10FB67CAE3D}" srcOrd="0" destOrd="0" presId="urn:microsoft.com/office/officeart/2005/8/layout/orgChart1"/>
    <dgm:cxn modelId="{446B90CC-E768-DE43-945A-322E21AEF27B}" type="presParOf" srcId="{B6C844D1-2155-D24C-AF5F-D10FB67CAE3D}" destId="{663771E1-FD68-4A4A-9165-1963B2EAEADB}" srcOrd="0" destOrd="0" presId="urn:microsoft.com/office/officeart/2005/8/layout/orgChart1"/>
    <dgm:cxn modelId="{09DF03D4-3AC6-6248-A671-33E13804D19F}" type="presParOf" srcId="{B6C844D1-2155-D24C-AF5F-D10FB67CAE3D}" destId="{E1489A9B-E2DD-A242-A216-30D15D22990E}" srcOrd="1" destOrd="0" presId="urn:microsoft.com/office/officeart/2005/8/layout/orgChart1"/>
    <dgm:cxn modelId="{F3D523B7-0576-BE40-82CB-37F0FE6ABB76}" type="presParOf" srcId="{386836CE-F362-2D48-A4DB-2338B60A7BBC}" destId="{AE2AC620-2CD2-0A49-A39D-7B9685E17DA7}" srcOrd="1" destOrd="0" presId="urn:microsoft.com/office/officeart/2005/8/layout/orgChart1"/>
    <dgm:cxn modelId="{2DFF9976-9F73-B941-BEB5-9628E26D50F6}" type="presParOf" srcId="{386836CE-F362-2D48-A4DB-2338B60A7BBC}" destId="{70E5B389-46F1-EE4B-B59D-1AD774EC26BF}" srcOrd="2" destOrd="0" presId="urn:microsoft.com/office/officeart/2005/8/layout/orgChart1"/>
    <dgm:cxn modelId="{9CDE97A7-20D4-424B-AC34-6C4A8BB66E35}" type="presParOf" srcId="{FA8DFAA2-A0EE-364B-B10F-1042C983BBF1}" destId="{07391E14-7C99-2C4E-8C7C-4C577E24B11D}" srcOrd="4" destOrd="0" presId="urn:microsoft.com/office/officeart/2005/8/layout/orgChart1"/>
    <dgm:cxn modelId="{E5FFBB37-48DA-AD40-885E-57E62A183784}" type="presParOf" srcId="{FA8DFAA2-A0EE-364B-B10F-1042C983BBF1}" destId="{C8F519E5-CBD0-C347-9237-FE007C9B8E2A}" srcOrd="5" destOrd="0" presId="urn:microsoft.com/office/officeart/2005/8/layout/orgChart1"/>
    <dgm:cxn modelId="{D6BEA1F6-EAB9-A343-9E15-A719EE4379CD}" type="presParOf" srcId="{C8F519E5-CBD0-C347-9237-FE007C9B8E2A}" destId="{E7B93092-95EF-8A43-88C3-4D4143801927}" srcOrd="0" destOrd="0" presId="urn:microsoft.com/office/officeart/2005/8/layout/orgChart1"/>
    <dgm:cxn modelId="{8965ED18-105A-A34F-AC9F-BD1A066D124B}" type="presParOf" srcId="{E7B93092-95EF-8A43-88C3-4D4143801927}" destId="{E2DE8F3D-10F9-7645-B40C-15F76B1D8F14}" srcOrd="0" destOrd="0" presId="urn:microsoft.com/office/officeart/2005/8/layout/orgChart1"/>
    <dgm:cxn modelId="{3209B9FB-C2D0-F044-A8CD-D6EDC48E1241}" type="presParOf" srcId="{E7B93092-95EF-8A43-88C3-4D4143801927}" destId="{B46C5A77-F13B-3446-A876-BEBE8C17F3B4}" srcOrd="1" destOrd="0" presId="urn:microsoft.com/office/officeart/2005/8/layout/orgChart1"/>
    <dgm:cxn modelId="{DDF9ABBF-7992-9241-80AE-AAE02F945556}" type="presParOf" srcId="{C8F519E5-CBD0-C347-9237-FE007C9B8E2A}" destId="{BEC4510C-4BAD-5041-803C-3B0774083277}" srcOrd="1" destOrd="0" presId="urn:microsoft.com/office/officeart/2005/8/layout/orgChart1"/>
    <dgm:cxn modelId="{FFB8915C-8479-C54F-90DC-CFF77F979F89}" type="presParOf" srcId="{C8F519E5-CBD0-C347-9237-FE007C9B8E2A}" destId="{31E5DFEA-FC1E-7142-9BB2-1B4B93DE7084}" srcOrd="2" destOrd="0" presId="urn:microsoft.com/office/officeart/2005/8/layout/orgChart1"/>
    <dgm:cxn modelId="{8F80B3F1-F29A-CD4B-9806-2C0EAB6AEDD9}" type="presParOf" srcId="{57461302-A921-0C48-9C7E-48499DA98E2A}" destId="{1CE91BF6-195A-684E-95DA-9C1651F13280}" srcOrd="2" destOrd="0" presId="urn:microsoft.com/office/officeart/2005/8/layout/orgChart1"/>
    <dgm:cxn modelId="{965B69A2-DD56-C14B-89B2-4B23BCA1F56B}" type="presParOf" srcId="{1CE91BF6-195A-684E-95DA-9C1651F13280}" destId="{844F1730-EA23-EF49-BD7C-10EA4711CD2A}" srcOrd="0" destOrd="0" presId="urn:microsoft.com/office/officeart/2005/8/layout/orgChart1"/>
    <dgm:cxn modelId="{55E99343-3868-1E41-8074-BCDF00CBFD33}" type="presParOf" srcId="{1CE91BF6-195A-684E-95DA-9C1651F13280}" destId="{2BBF76BD-A646-9D40-A1A6-84DEEA0BAC2B}" srcOrd="1" destOrd="0" presId="urn:microsoft.com/office/officeart/2005/8/layout/orgChart1"/>
    <dgm:cxn modelId="{075B543D-F700-8045-98D2-6B040D4A123E}" type="presParOf" srcId="{2BBF76BD-A646-9D40-A1A6-84DEEA0BAC2B}" destId="{3E30A386-8D8B-A249-8AC8-5A102BE9C6F7}" srcOrd="0" destOrd="0" presId="urn:microsoft.com/office/officeart/2005/8/layout/orgChart1"/>
    <dgm:cxn modelId="{391C6C4D-8A12-C245-9B34-A0CEADD4C708}" type="presParOf" srcId="{3E30A386-8D8B-A249-8AC8-5A102BE9C6F7}" destId="{3B94D09C-28A5-F948-A1D2-8638EEE67314}" srcOrd="0" destOrd="0" presId="urn:microsoft.com/office/officeart/2005/8/layout/orgChart1"/>
    <dgm:cxn modelId="{C084936E-1147-E54B-B309-E4E52269AC75}" type="presParOf" srcId="{3E30A386-8D8B-A249-8AC8-5A102BE9C6F7}" destId="{00B76C3A-CACE-F34F-8731-66B78145F07B}" srcOrd="1" destOrd="0" presId="urn:microsoft.com/office/officeart/2005/8/layout/orgChart1"/>
    <dgm:cxn modelId="{2FD81224-9462-7B4E-A681-9D9E5FD9D1E9}" type="presParOf" srcId="{2BBF76BD-A646-9D40-A1A6-84DEEA0BAC2B}" destId="{450CC02B-8139-7E48-B376-E011A83B03F0}" srcOrd="1" destOrd="0" presId="urn:microsoft.com/office/officeart/2005/8/layout/orgChart1"/>
    <dgm:cxn modelId="{55924D18-6FB8-7340-B562-FFD105D5E467}" type="presParOf" srcId="{2BBF76BD-A646-9D40-A1A6-84DEEA0BAC2B}" destId="{994228B7-862E-2947-9EBD-D7787FD37758}"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4F1730-EA23-EF49-BD7C-10EA4711CD2A}">
      <dsp:nvSpPr>
        <dsp:cNvPr id="0" name=""/>
        <dsp:cNvSpPr/>
      </dsp:nvSpPr>
      <dsp:spPr>
        <a:xfrm>
          <a:off x="5101070" y="1157659"/>
          <a:ext cx="242454" cy="1062182"/>
        </a:xfrm>
        <a:custGeom>
          <a:avLst/>
          <a:gdLst/>
          <a:ahLst/>
          <a:cxnLst/>
          <a:rect l="0" t="0" r="0" b="0"/>
          <a:pathLst>
            <a:path>
              <a:moveTo>
                <a:pt x="242454" y="0"/>
              </a:moveTo>
              <a:lnTo>
                <a:pt x="242454" y="1062182"/>
              </a:lnTo>
              <a:lnTo>
                <a:pt x="0" y="1062182"/>
              </a:lnTo>
            </a:path>
          </a:pathLst>
        </a:custGeom>
        <a:noFill/>
        <a:ln w="34925" cap="flat" cmpd="sng" algn="in">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7391E14-7C99-2C4E-8C7C-4C577E24B11D}">
      <dsp:nvSpPr>
        <dsp:cNvPr id="0" name=""/>
        <dsp:cNvSpPr/>
      </dsp:nvSpPr>
      <dsp:spPr>
        <a:xfrm>
          <a:off x="5343525" y="1157659"/>
          <a:ext cx="2794000" cy="2124364"/>
        </a:xfrm>
        <a:custGeom>
          <a:avLst/>
          <a:gdLst/>
          <a:ahLst/>
          <a:cxnLst/>
          <a:rect l="0" t="0" r="0" b="0"/>
          <a:pathLst>
            <a:path>
              <a:moveTo>
                <a:pt x="0" y="0"/>
              </a:moveTo>
              <a:lnTo>
                <a:pt x="0" y="1881909"/>
              </a:lnTo>
              <a:lnTo>
                <a:pt x="2794000" y="1881909"/>
              </a:lnTo>
              <a:lnTo>
                <a:pt x="2794000" y="2124364"/>
              </a:lnTo>
            </a:path>
          </a:pathLst>
        </a:custGeom>
        <a:noFill/>
        <a:ln w="34925" cap="flat" cmpd="sng" algn="in">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B01AAE9-B1D9-E142-AA5E-3484572CB1AF}">
      <dsp:nvSpPr>
        <dsp:cNvPr id="0" name=""/>
        <dsp:cNvSpPr/>
      </dsp:nvSpPr>
      <dsp:spPr>
        <a:xfrm>
          <a:off x="5297805" y="1157659"/>
          <a:ext cx="91440" cy="2124364"/>
        </a:xfrm>
        <a:custGeom>
          <a:avLst/>
          <a:gdLst/>
          <a:ahLst/>
          <a:cxnLst/>
          <a:rect l="0" t="0" r="0" b="0"/>
          <a:pathLst>
            <a:path>
              <a:moveTo>
                <a:pt x="45720" y="0"/>
              </a:moveTo>
              <a:lnTo>
                <a:pt x="45720" y="2124364"/>
              </a:lnTo>
            </a:path>
          </a:pathLst>
        </a:custGeom>
        <a:noFill/>
        <a:ln w="34925" cap="flat" cmpd="sng" algn="in">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1B5C558-10C8-7943-A2F3-B03ED8875126}">
      <dsp:nvSpPr>
        <dsp:cNvPr id="0" name=""/>
        <dsp:cNvSpPr/>
      </dsp:nvSpPr>
      <dsp:spPr>
        <a:xfrm>
          <a:off x="2549524" y="1157659"/>
          <a:ext cx="2794000" cy="2124364"/>
        </a:xfrm>
        <a:custGeom>
          <a:avLst/>
          <a:gdLst/>
          <a:ahLst/>
          <a:cxnLst/>
          <a:rect l="0" t="0" r="0" b="0"/>
          <a:pathLst>
            <a:path>
              <a:moveTo>
                <a:pt x="2794000" y="0"/>
              </a:moveTo>
              <a:lnTo>
                <a:pt x="2794000" y="1881909"/>
              </a:lnTo>
              <a:lnTo>
                <a:pt x="0" y="1881909"/>
              </a:lnTo>
              <a:lnTo>
                <a:pt x="0" y="2124364"/>
              </a:lnTo>
            </a:path>
          </a:pathLst>
        </a:custGeom>
        <a:noFill/>
        <a:ln w="34925" cap="flat" cmpd="sng" algn="in">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A9C0DB1-1328-3B42-8D28-FFBDB59B85D9}">
      <dsp:nvSpPr>
        <dsp:cNvPr id="0" name=""/>
        <dsp:cNvSpPr/>
      </dsp:nvSpPr>
      <dsp:spPr>
        <a:xfrm>
          <a:off x="4188979" y="3114"/>
          <a:ext cx="2309091" cy="1154545"/>
        </a:xfrm>
        <a:prstGeom prst="rect">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275" tIns="41275" rIns="41275" bIns="41275" numCol="1" spcCol="1270" anchor="ctr" anchorCtr="0">
          <a:noAutofit/>
        </a:bodyPr>
        <a:lstStyle/>
        <a:p>
          <a:pPr marL="0" lvl="0" indent="0" algn="ctr" defTabSz="2889250">
            <a:lnSpc>
              <a:spcPct val="90000"/>
            </a:lnSpc>
            <a:spcBef>
              <a:spcPct val="0"/>
            </a:spcBef>
            <a:spcAft>
              <a:spcPct val="35000"/>
            </a:spcAft>
            <a:buNone/>
          </a:pPr>
          <a:endParaRPr lang="en-US" sz="6500" kern="1200" dirty="0"/>
        </a:p>
      </dsp:txBody>
      <dsp:txXfrm>
        <a:off x="4188979" y="3114"/>
        <a:ext cx="2309091" cy="1154545"/>
      </dsp:txXfrm>
    </dsp:sp>
    <dsp:sp modelId="{E139493E-5F26-5B45-ADA6-CEC92CDD0758}">
      <dsp:nvSpPr>
        <dsp:cNvPr id="0" name=""/>
        <dsp:cNvSpPr/>
      </dsp:nvSpPr>
      <dsp:spPr>
        <a:xfrm>
          <a:off x="1394978" y="3282024"/>
          <a:ext cx="2309091" cy="1154545"/>
        </a:xfrm>
        <a:prstGeom prst="rect">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275" tIns="41275" rIns="41275" bIns="41275" numCol="1" spcCol="1270" anchor="ctr" anchorCtr="0">
          <a:noAutofit/>
        </a:bodyPr>
        <a:lstStyle/>
        <a:p>
          <a:pPr marL="0" lvl="0" indent="0" algn="ctr" defTabSz="2889250">
            <a:lnSpc>
              <a:spcPct val="90000"/>
            </a:lnSpc>
            <a:spcBef>
              <a:spcPct val="0"/>
            </a:spcBef>
            <a:spcAft>
              <a:spcPct val="35000"/>
            </a:spcAft>
            <a:buNone/>
          </a:pPr>
          <a:endParaRPr lang="en-US" sz="6500" kern="1200"/>
        </a:p>
      </dsp:txBody>
      <dsp:txXfrm>
        <a:off x="1394978" y="3282024"/>
        <a:ext cx="2309091" cy="1154545"/>
      </dsp:txXfrm>
    </dsp:sp>
    <dsp:sp modelId="{663771E1-FD68-4A4A-9165-1963B2EAEADB}">
      <dsp:nvSpPr>
        <dsp:cNvPr id="0" name=""/>
        <dsp:cNvSpPr/>
      </dsp:nvSpPr>
      <dsp:spPr>
        <a:xfrm>
          <a:off x="4188979" y="3282024"/>
          <a:ext cx="2309091" cy="1154545"/>
        </a:xfrm>
        <a:prstGeom prst="rect">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275" tIns="41275" rIns="41275" bIns="41275" numCol="1" spcCol="1270" anchor="ctr" anchorCtr="0">
          <a:noAutofit/>
        </a:bodyPr>
        <a:lstStyle/>
        <a:p>
          <a:pPr marL="0" lvl="0" indent="0" algn="ctr" defTabSz="2889250">
            <a:lnSpc>
              <a:spcPct val="90000"/>
            </a:lnSpc>
            <a:spcBef>
              <a:spcPct val="0"/>
            </a:spcBef>
            <a:spcAft>
              <a:spcPct val="35000"/>
            </a:spcAft>
            <a:buNone/>
          </a:pPr>
          <a:endParaRPr lang="en-US" sz="6500" kern="1200"/>
        </a:p>
      </dsp:txBody>
      <dsp:txXfrm>
        <a:off x="4188979" y="3282024"/>
        <a:ext cx="2309091" cy="1154545"/>
      </dsp:txXfrm>
    </dsp:sp>
    <dsp:sp modelId="{E2DE8F3D-10F9-7645-B40C-15F76B1D8F14}">
      <dsp:nvSpPr>
        <dsp:cNvPr id="0" name=""/>
        <dsp:cNvSpPr/>
      </dsp:nvSpPr>
      <dsp:spPr>
        <a:xfrm>
          <a:off x="6982980" y="3282024"/>
          <a:ext cx="2309091" cy="1154545"/>
        </a:xfrm>
        <a:prstGeom prst="rect">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275" tIns="41275" rIns="41275" bIns="41275" numCol="1" spcCol="1270" anchor="ctr" anchorCtr="0">
          <a:noAutofit/>
        </a:bodyPr>
        <a:lstStyle/>
        <a:p>
          <a:pPr marL="0" lvl="0" indent="0" algn="ctr" defTabSz="2889250">
            <a:lnSpc>
              <a:spcPct val="90000"/>
            </a:lnSpc>
            <a:spcBef>
              <a:spcPct val="0"/>
            </a:spcBef>
            <a:spcAft>
              <a:spcPct val="35000"/>
            </a:spcAft>
            <a:buNone/>
          </a:pPr>
          <a:endParaRPr lang="en-US" sz="6500" kern="1200" dirty="0"/>
        </a:p>
      </dsp:txBody>
      <dsp:txXfrm>
        <a:off x="6982980" y="3282024"/>
        <a:ext cx="2309091" cy="1154545"/>
      </dsp:txXfrm>
    </dsp:sp>
    <dsp:sp modelId="{3B94D09C-28A5-F948-A1D2-8638EEE67314}">
      <dsp:nvSpPr>
        <dsp:cNvPr id="0" name=""/>
        <dsp:cNvSpPr/>
      </dsp:nvSpPr>
      <dsp:spPr>
        <a:xfrm>
          <a:off x="2791978" y="1642569"/>
          <a:ext cx="2309091" cy="1154545"/>
        </a:xfrm>
        <a:prstGeom prst="rect">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275" tIns="41275" rIns="41275" bIns="41275" numCol="1" spcCol="1270" anchor="ctr" anchorCtr="0">
          <a:noAutofit/>
        </a:bodyPr>
        <a:lstStyle/>
        <a:p>
          <a:pPr marL="0" lvl="0" indent="0" algn="ctr" defTabSz="2889250">
            <a:lnSpc>
              <a:spcPct val="90000"/>
            </a:lnSpc>
            <a:spcBef>
              <a:spcPct val="0"/>
            </a:spcBef>
            <a:spcAft>
              <a:spcPct val="35000"/>
            </a:spcAft>
            <a:buNone/>
          </a:pPr>
          <a:endParaRPr lang="en-US" sz="6500" kern="1200" dirty="0"/>
        </a:p>
      </dsp:txBody>
      <dsp:txXfrm>
        <a:off x="2791978" y="1642569"/>
        <a:ext cx="2309091" cy="1154545"/>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B445A73-AA98-8B4A-9139-42A9FAD416EC}" type="datetimeFigureOut">
              <a:rPr lang="en-US" smtClean="0"/>
              <a:t>1/27/26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CA9F16-CF35-9B41-96F5-4E2C25E825E8}" type="slidenum">
              <a:rPr lang="en-US" smtClean="0"/>
              <a:t>‹#›</a:t>
            </a:fld>
            <a:endParaRPr lang="en-US"/>
          </a:p>
        </p:txBody>
      </p:sp>
    </p:spTree>
    <p:extLst>
      <p:ext uri="{BB962C8B-B14F-4D97-AF65-F5344CB8AC3E}">
        <p14:creationId xmlns:p14="http://schemas.microsoft.com/office/powerpoint/2010/main" val="19888091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CA9F16-CF35-9B41-96F5-4E2C25E825E8}" type="slidenum">
              <a:rPr lang="en-US" smtClean="0"/>
              <a:t>2</a:t>
            </a:fld>
            <a:endParaRPr lang="en-US"/>
          </a:p>
        </p:txBody>
      </p:sp>
    </p:spTree>
    <p:extLst>
      <p:ext uri="{BB962C8B-B14F-4D97-AF65-F5344CB8AC3E}">
        <p14:creationId xmlns:p14="http://schemas.microsoft.com/office/powerpoint/2010/main" val="8123211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CA9F16-CF35-9B41-96F5-4E2C25E825E8}" type="slidenum">
              <a:rPr lang="en-US" smtClean="0"/>
              <a:t>42</a:t>
            </a:fld>
            <a:endParaRPr lang="en-US"/>
          </a:p>
        </p:txBody>
      </p:sp>
    </p:spTree>
    <p:extLst>
      <p:ext uri="{BB962C8B-B14F-4D97-AF65-F5344CB8AC3E}">
        <p14:creationId xmlns:p14="http://schemas.microsoft.com/office/powerpoint/2010/main" val="36917007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9CA9F16-CF35-9B41-96F5-4E2C25E825E8}" type="slidenum">
              <a:rPr lang="en-US" smtClean="0"/>
              <a:t>44</a:t>
            </a:fld>
            <a:endParaRPr lang="en-US"/>
          </a:p>
        </p:txBody>
      </p:sp>
    </p:spTree>
    <p:extLst>
      <p:ext uri="{BB962C8B-B14F-4D97-AF65-F5344CB8AC3E}">
        <p14:creationId xmlns:p14="http://schemas.microsoft.com/office/powerpoint/2010/main" val="20622735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9CA9F16-CF35-9B41-96F5-4E2C25E825E8}" type="slidenum">
              <a:rPr lang="en-US" smtClean="0"/>
              <a:t>45</a:t>
            </a:fld>
            <a:endParaRPr lang="en-US"/>
          </a:p>
        </p:txBody>
      </p:sp>
    </p:spTree>
    <p:extLst>
      <p:ext uri="{BB962C8B-B14F-4D97-AF65-F5344CB8AC3E}">
        <p14:creationId xmlns:p14="http://schemas.microsoft.com/office/powerpoint/2010/main" val="2657032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CA9F16-CF35-9B41-96F5-4E2C25E825E8}" type="slidenum">
              <a:rPr lang="en-US" smtClean="0"/>
              <a:t>49</a:t>
            </a:fld>
            <a:endParaRPr lang="en-US"/>
          </a:p>
        </p:txBody>
      </p:sp>
    </p:spTree>
    <p:extLst>
      <p:ext uri="{BB962C8B-B14F-4D97-AF65-F5344CB8AC3E}">
        <p14:creationId xmlns:p14="http://schemas.microsoft.com/office/powerpoint/2010/main" val="18587604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9CA9F16-CF35-9B41-96F5-4E2C25E825E8}" type="slidenum">
              <a:rPr lang="en-US" smtClean="0"/>
              <a:t>51</a:t>
            </a:fld>
            <a:endParaRPr lang="en-US"/>
          </a:p>
        </p:txBody>
      </p:sp>
    </p:spTree>
    <p:extLst>
      <p:ext uri="{BB962C8B-B14F-4D97-AF65-F5344CB8AC3E}">
        <p14:creationId xmlns:p14="http://schemas.microsoft.com/office/powerpoint/2010/main" val="33114995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CA9F16-CF35-9B41-96F5-4E2C25E825E8}" type="slidenum">
              <a:rPr lang="en-US" smtClean="0"/>
              <a:t>52</a:t>
            </a:fld>
            <a:endParaRPr lang="en-US"/>
          </a:p>
        </p:txBody>
      </p:sp>
    </p:spTree>
    <p:extLst>
      <p:ext uri="{BB962C8B-B14F-4D97-AF65-F5344CB8AC3E}">
        <p14:creationId xmlns:p14="http://schemas.microsoft.com/office/powerpoint/2010/main" val="8679724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CA9F16-CF35-9B41-96F5-4E2C25E825E8}" type="slidenum">
              <a:rPr lang="en-US" smtClean="0"/>
              <a:t>53</a:t>
            </a:fld>
            <a:endParaRPr lang="en-US"/>
          </a:p>
        </p:txBody>
      </p:sp>
    </p:spTree>
    <p:extLst>
      <p:ext uri="{BB962C8B-B14F-4D97-AF65-F5344CB8AC3E}">
        <p14:creationId xmlns:p14="http://schemas.microsoft.com/office/powerpoint/2010/main" val="805103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CA9F16-CF35-9B41-96F5-4E2C25E825E8}" type="slidenum">
              <a:rPr lang="en-US" smtClean="0"/>
              <a:t>54</a:t>
            </a:fld>
            <a:endParaRPr lang="en-US"/>
          </a:p>
        </p:txBody>
      </p:sp>
    </p:spTree>
    <p:extLst>
      <p:ext uri="{BB962C8B-B14F-4D97-AF65-F5344CB8AC3E}">
        <p14:creationId xmlns:p14="http://schemas.microsoft.com/office/powerpoint/2010/main" val="25706497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CA9F16-CF35-9B41-96F5-4E2C25E825E8}" type="slidenum">
              <a:rPr lang="en-US" smtClean="0"/>
              <a:t>55</a:t>
            </a:fld>
            <a:endParaRPr lang="en-US"/>
          </a:p>
        </p:txBody>
      </p:sp>
    </p:spTree>
    <p:extLst>
      <p:ext uri="{BB962C8B-B14F-4D97-AF65-F5344CB8AC3E}">
        <p14:creationId xmlns:p14="http://schemas.microsoft.com/office/powerpoint/2010/main" val="10317252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CA9F16-CF35-9B41-96F5-4E2C25E825E8}" type="slidenum">
              <a:rPr lang="en-US" smtClean="0"/>
              <a:t>56</a:t>
            </a:fld>
            <a:endParaRPr lang="en-US"/>
          </a:p>
        </p:txBody>
      </p:sp>
    </p:spTree>
    <p:extLst>
      <p:ext uri="{BB962C8B-B14F-4D97-AF65-F5344CB8AC3E}">
        <p14:creationId xmlns:p14="http://schemas.microsoft.com/office/powerpoint/2010/main" val="20016805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CA9F16-CF35-9B41-96F5-4E2C25E825E8}" type="slidenum">
              <a:rPr lang="en-US" smtClean="0"/>
              <a:t>3</a:t>
            </a:fld>
            <a:endParaRPr lang="en-US"/>
          </a:p>
        </p:txBody>
      </p:sp>
    </p:spTree>
    <p:extLst>
      <p:ext uri="{BB962C8B-B14F-4D97-AF65-F5344CB8AC3E}">
        <p14:creationId xmlns:p14="http://schemas.microsoft.com/office/powerpoint/2010/main" val="17038286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CA9F16-CF35-9B41-96F5-4E2C25E825E8}" type="slidenum">
              <a:rPr lang="en-US" smtClean="0"/>
              <a:t>57</a:t>
            </a:fld>
            <a:endParaRPr lang="en-US"/>
          </a:p>
        </p:txBody>
      </p:sp>
    </p:spTree>
    <p:extLst>
      <p:ext uri="{BB962C8B-B14F-4D97-AF65-F5344CB8AC3E}">
        <p14:creationId xmlns:p14="http://schemas.microsoft.com/office/powerpoint/2010/main" val="6900351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CA9F16-CF35-9B41-96F5-4E2C25E825E8}" type="slidenum">
              <a:rPr lang="en-US" smtClean="0"/>
              <a:t>58</a:t>
            </a:fld>
            <a:endParaRPr lang="en-US"/>
          </a:p>
        </p:txBody>
      </p:sp>
    </p:spTree>
    <p:extLst>
      <p:ext uri="{BB962C8B-B14F-4D97-AF65-F5344CB8AC3E}">
        <p14:creationId xmlns:p14="http://schemas.microsoft.com/office/powerpoint/2010/main" val="40854189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CA9F16-CF35-9B41-96F5-4E2C25E825E8}" type="slidenum">
              <a:rPr lang="en-US" smtClean="0"/>
              <a:t>59</a:t>
            </a:fld>
            <a:endParaRPr lang="en-US"/>
          </a:p>
        </p:txBody>
      </p:sp>
    </p:spTree>
    <p:extLst>
      <p:ext uri="{BB962C8B-B14F-4D97-AF65-F5344CB8AC3E}">
        <p14:creationId xmlns:p14="http://schemas.microsoft.com/office/powerpoint/2010/main" val="13937141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966C79-CA85-EB2D-8FA6-6201AA4BF4B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9F9F84-9B65-7A80-EF08-381C373F0CE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6720AAB-994F-9127-244F-6576794AEF3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05EBE4E-BF6F-E6FF-EFF4-4C7AE8CB1788}"/>
              </a:ext>
            </a:extLst>
          </p:cNvPr>
          <p:cNvSpPr>
            <a:spLocks noGrp="1"/>
          </p:cNvSpPr>
          <p:nvPr>
            <p:ph type="sldNum" sz="quarter" idx="5"/>
          </p:nvPr>
        </p:nvSpPr>
        <p:spPr/>
        <p:txBody>
          <a:bodyPr/>
          <a:lstStyle/>
          <a:p>
            <a:fld id="{39CA9F16-CF35-9B41-96F5-4E2C25E825E8}" type="slidenum">
              <a:rPr lang="en-US" smtClean="0"/>
              <a:t>60</a:t>
            </a:fld>
            <a:endParaRPr lang="en-US"/>
          </a:p>
        </p:txBody>
      </p:sp>
    </p:spTree>
    <p:extLst>
      <p:ext uri="{BB962C8B-B14F-4D97-AF65-F5344CB8AC3E}">
        <p14:creationId xmlns:p14="http://schemas.microsoft.com/office/powerpoint/2010/main" val="12889916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528B7A-76C8-95AA-709C-8C4E5CAD27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78C1D5-E1D6-B0C2-C2A7-F8AA4663244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EE65A4-2AAD-CB14-3F7E-69C22E58EBB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9F88371-669D-CA03-8C25-9DA865E37499}"/>
              </a:ext>
            </a:extLst>
          </p:cNvPr>
          <p:cNvSpPr>
            <a:spLocks noGrp="1"/>
          </p:cNvSpPr>
          <p:nvPr>
            <p:ph type="sldNum" sz="quarter" idx="5"/>
          </p:nvPr>
        </p:nvSpPr>
        <p:spPr/>
        <p:txBody>
          <a:bodyPr/>
          <a:lstStyle/>
          <a:p>
            <a:fld id="{39CA9F16-CF35-9B41-96F5-4E2C25E825E8}" type="slidenum">
              <a:rPr lang="en-US" smtClean="0"/>
              <a:t>61</a:t>
            </a:fld>
            <a:endParaRPr lang="en-US"/>
          </a:p>
        </p:txBody>
      </p:sp>
    </p:spTree>
    <p:extLst>
      <p:ext uri="{BB962C8B-B14F-4D97-AF65-F5344CB8AC3E}">
        <p14:creationId xmlns:p14="http://schemas.microsoft.com/office/powerpoint/2010/main" val="24381855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CA9F16-CF35-9B41-96F5-4E2C25E825E8}" type="slidenum">
              <a:rPr lang="en-US" smtClean="0"/>
              <a:t>62</a:t>
            </a:fld>
            <a:endParaRPr lang="en-US"/>
          </a:p>
        </p:txBody>
      </p:sp>
    </p:spTree>
    <p:extLst>
      <p:ext uri="{BB962C8B-B14F-4D97-AF65-F5344CB8AC3E}">
        <p14:creationId xmlns:p14="http://schemas.microsoft.com/office/powerpoint/2010/main" val="26669133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CA9F16-CF35-9B41-96F5-4E2C25E825E8}" type="slidenum">
              <a:rPr lang="en-US" smtClean="0"/>
              <a:t>63</a:t>
            </a:fld>
            <a:endParaRPr lang="en-US"/>
          </a:p>
        </p:txBody>
      </p:sp>
    </p:spTree>
    <p:extLst>
      <p:ext uri="{BB962C8B-B14F-4D97-AF65-F5344CB8AC3E}">
        <p14:creationId xmlns:p14="http://schemas.microsoft.com/office/powerpoint/2010/main" val="6234315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CA9F16-CF35-9B41-96F5-4E2C25E825E8}" type="slidenum">
              <a:rPr lang="en-US" smtClean="0"/>
              <a:t>64</a:t>
            </a:fld>
            <a:endParaRPr lang="en-US"/>
          </a:p>
        </p:txBody>
      </p:sp>
    </p:spTree>
    <p:extLst>
      <p:ext uri="{BB962C8B-B14F-4D97-AF65-F5344CB8AC3E}">
        <p14:creationId xmlns:p14="http://schemas.microsoft.com/office/powerpoint/2010/main" val="4946639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CA9F16-CF35-9B41-96F5-4E2C25E825E8}" type="slidenum">
              <a:rPr lang="en-US" smtClean="0"/>
              <a:t>65</a:t>
            </a:fld>
            <a:endParaRPr lang="en-US"/>
          </a:p>
        </p:txBody>
      </p:sp>
    </p:spTree>
    <p:extLst>
      <p:ext uri="{BB962C8B-B14F-4D97-AF65-F5344CB8AC3E}">
        <p14:creationId xmlns:p14="http://schemas.microsoft.com/office/powerpoint/2010/main" val="24761276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CA9F16-CF35-9B41-96F5-4E2C25E825E8}" type="slidenum">
              <a:rPr lang="en-US" smtClean="0"/>
              <a:t>66</a:t>
            </a:fld>
            <a:endParaRPr lang="en-US"/>
          </a:p>
        </p:txBody>
      </p:sp>
    </p:spTree>
    <p:extLst>
      <p:ext uri="{BB962C8B-B14F-4D97-AF65-F5344CB8AC3E}">
        <p14:creationId xmlns:p14="http://schemas.microsoft.com/office/powerpoint/2010/main" val="11172879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Frame and logos are not part of the master due to how background images work with master images.  They must be added in the deck manually or duplicating this slide</a:t>
            </a:r>
          </a:p>
        </p:txBody>
      </p:sp>
      <p:sp>
        <p:nvSpPr>
          <p:cNvPr id="4" name="Slide Number Placeholder 3"/>
          <p:cNvSpPr>
            <a:spLocks noGrp="1"/>
          </p:cNvSpPr>
          <p:nvPr>
            <p:ph type="sldNum" sz="quarter" idx="5"/>
          </p:nvPr>
        </p:nvSpPr>
        <p:spPr/>
        <p:txBody>
          <a:bodyPr/>
          <a:lstStyle/>
          <a:p>
            <a:fld id="{39CA9F16-CF35-9B41-96F5-4E2C25E825E8}" type="slidenum">
              <a:rPr lang="en-US" smtClean="0"/>
              <a:t>4</a:t>
            </a:fld>
            <a:endParaRPr lang="en-US"/>
          </a:p>
        </p:txBody>
      </p:sp>
    </p:spTree>
    <p:extLst>
      <p:ext uri="{BB962C8B-B14F-4D97-AF65-F5344CB8AC3E}">
        <p14:creationId xmlns:p14="http://schemas.microsoft.com/office/powerpoint/2010/main" val="40442419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Frame and logos are not part of the master due to how background images work with master images.  They must be added in the deck manually or duplicating this slide</a:t>
            </a:r>
          </a:p>
        </p:txBody>
      </p:sp>
      <p:sp>
        <p:nvSpPr>
          <p:cNvPr id="4" name="Slide Number Placeholder 3"/>
          <p:cNvSpPr>
            <a:spLocks noGrp="1"/>
          </p:cNvSpPr>
          <p:nvPr>
            <p:ph type="sldNum" sz="quarter" idx="5"/>
          </p:nvPr>
        </p:nvSpPr>
        <p:spPr/>
        <p:txBody>
          <a:bodyPr/>
          <a:lstStyle/>
          <a:p>
            <a:fld id="{39CA9F16-CF35-9B41-96F5-4E2C25E825E8}" type="slidenum">
              <a:rPr lang="en-US" smtClean="0"/>
              <a:t>5</a:t>
            </a:fld>
            <a:endParaRPr lang="en-US"/>
          </a:p>
        </p:txBody>
      </p:sp>
    </p:spTree>
    <p:extLst>
      <p:ext uri="{BB962C8B-B14F-4D97-AF65-F5344CB8AC3E}">
        <p14:creationId xmlns:p14="http://schemas.microsoft.com/office/powerpoint/2010/main" val="70597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Frame is not part of the master due to how background images work with master images.  They must be added in the deck manually or by duplicating this slide</a:t>
            </a:r>
          </a:p>
        </p:txBody>
      </p:sp>
      <p:sp>
        <p:nvSpPr>
          <p:cNvPr id="4" name="Slide Number Placeholder 3"/>
          <p:cNvSpPr>
            <a:spLocks noGrp="1"/>
          </p:cNvSpPr>
          <p:nvPr>
            <p:ph type="sldNum" sz="quarter" idx="5"/>
          </p:nvPr>
        </p:nvSpPr>
        <p:spPr/>
        <p:txBody>
          <a:bodyPr/>
          <a:lstStyle/>
          <a:p>
            <a:fld id="{39CA9F16-CF35-9B41-96F5-4E2C25E825E8}" type="slidenum">
              <a:rPr lang="en-US" smtClean="0"/>
              <a:t>6</a:t>
            </a:fld>
            <a:endParaRPr lang="en-US"/>
          </a:p>
        </p:txBody>
      </p:sp>
    </p:spTree>
    <p:extLst>
      <p:ext uri="{BB962C8B-B14F-4D97-AF65-F5344CB8AC3E}">
        <p14:creationId xmlns:p14="http://schemas.microsoft.com/office/powerpoint/2010/main" val="28997880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Frame is not part of the master due to how background images work with master images.  They must be added in the deck manually or by duplicating this slide</a:t>
            </a:r>
          </a:p>
        </p:txBody>
      </p:sp>
      <p:sp>
        <p:nvSpPr>
          <p:cNvPr id="4" name="Slide Number Placeholder 3"/>
          <p:cNvSpPr>
            <a:spLocks noGrp="1"/>
          </p:cNvSpPr>
          <p:nvPr>
            <p:ph type="sldNum" sz="quarter" idx="5"/>
          </p:nvPr>
        </p:nvSpPr>
        <p:spPr/>
        <p:txBody>
          <a:bodyPr/>
          <a:lstStyle/>
          <a:p>
            <a:fld id="{39CA9F16-CF35-9B41-96F5-4E2C25E825E8}" type="slidenum">
              <a:rPr lang="en-US" smtClean="0"/>
              <a:t>7</a:t>
            </a:fld>
            <a:endParaRPr lang="en-US"/>
          </a:p>
        </p:txBody>
      </p:sp>
    </p:spTree>
    <p:extLst>
      <p:ext uri="{BB962C8B-B14F-4D97-AF65-F5344CB8AC3E}">
        <p14:creationId xmlns:p14="http://schemas.microsoft.com/office/powerpoint/2010/main" val="32912377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Putting on two lines helps make it a bit more interesting. Try not to leave only 1 word on the second line if there are 4 or more words.</a:t>
            </a:r>
          </a:p>
        </p:txBody>
      </p:sp>
      <p:sp>
        <p:nvSpPr>
          <p:cNvPr id="4" name="Slide Number Placeholder 3"/>
          <p:cNvSpPr>
            <a:spLocks noGrp="1"/>
          </p:cNvSpPr>
          <p:nvPr>
            <p:ph type="sldNum" sz="quarter" idx="5"/>
          </p:nvPr>
        </p:nvSpPr>
        <p:spPr/>
        <p:txBody>
          <a:bodyPr/>
          <a:lstStyle/>
          <a:p>
            <a:fld id="{39CA9F16-CF35-9B41-96F5-4E2C25E825E8}" type="slidenum">
              <a:rPr lang="en-US" smtClean="0"/>
              <a:t>16</a:t>
            </a:fld>
            <a:endParaRPr lang="en-US"/>
          </a:p>
        </p:txBody>
      </p:sp>
    </p:spTree>
    <p:extLst>
      <p:ext uri="{BB962C8B-B14F-4D97-AF65-F5344CB8AC3E}">
        <p14:creationId xmlns:p14="http://schemas.microsoft.com/office/powerpoint/2010/main" val="16657690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a:p>
        </p:txBody>
      </p:sp>
      <p:sp>
        <p:nvSpPr>
          <p:cNvPr id="4" name="Slide Number Placeholder 3"/>
          <p:cNvSpPr>
            <a:spLocks noGrp="1"/>
          </p:cNvSpPr>
          <p:nvPr>
            <p:ph type="sldNum" sz="quarter" idx="5"/>
          </p:nvPr>
        </p:nvSpPr>
        <p:spPr/>
        <p:txBody>
          <a:bodyPr/>
          <a:lstStyle/>
          <a:p>
            <a:fld id="{3C771620-2BCD-450E-80E9-8406207C3FD4}" type="slidenum">
              <a:rPr lang="en-US" smtClean="0"/>
              <a:t>31</a:t>
            </a:fld>
            <a:endParaRPr lang="en-US"/>
          </a:p>
        </p:txBody>
      </p:sp>
    </p:spTree>
    <p:extLst>
      <p:ext uri="{BB962C8B-B14F-4D97-AF65-F5344CB8AC3E}">
        <p14:creationId xmlns:p14="http://schemas.microsoft.com/office/powerpoint/2010/main" val="18616820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CA9F16-CF35-9B41-96F5-4E2C25E825E8}" type="slidenum">
              <a:rPr lang="en-US" smtClean="0"/>
              <a:t>39</a:t>
            </a:fld>
            <a:endParaRPr lang="en-US"/>
          </a:p>
        </p:txBody>
      </p:sp>
    </p:spTree>
    <p:extLst>
      <p:ext uri="{BB962C8B-B14F-4D97-AF65-F5344CB8AC3E}">
        <p14:creationId xmlns:p14="http://schemas.microsoft.com/office/powerpoint/2010/main" val="17190900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BG-Black">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366010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Slide 1_REPLICA">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16702" y="4233673"/>
            <a:ext cx="7581193" cy="1073179"/>
          </a:xfrm>
        </p:spPr>
        <p:txBody>
          <a:bodyPr anchor="b" anchorCtr="0">
            <a:normAutofit/>
          </a:bodyPr>
          <a:lstStyle>
            <a:lvl1pPr marL="0" indent="0" algn="l">
              <a:lnSpc>
                <a:spcPct val="112000"/>
              </a:lnSpc>
              <a:spcBef>
                <a:spcPts val="0"/>
              </a:spcBef>
              <a:spcAft>
                <a:spcPts val="0"/>
              </a:spcAft>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TextBox 7"/>
          <p:cNvSpPr txBox="1"/>
          <p:nvPr userDrawn="1"/>
        </p:nvSpPr>
        <p:spPr>
          <a:xfrm>
            <a:off x="3499658" y="-914400"/>
            <a:ext cx="184731" cy="369332"/>
          </a:xfrm>
          <a:prstGeom prst="rect">
            <a:avLst/>
          </a:prstGeom>
          <a:noFill/>
        </p:spPr>
        <p:txBody>
          <a:bodyPr wrap="none" rtlCol="0">
            <a:spAutoFit/>
          </a:bodyPr>
          <a:lstStyle/>
          <a:p>
            <a:endParaRPr lang="en-US" b="0" i="0" dirty="0">
              <a:latin typeface="Arial" panose="020B0604020202020204" pitchFamily="34" charset="0"/>
            </a:endParaRPr>
          </a:p>
        </p:txBody>
      </p:sp>
      <p:grpSp>
        <p:nvGrpSpPr>
          <p:cNvPr id="15" name="Group 14">
            <a:extLst>
              <a:ext uri="{FF2B5EF4-FFF2-40B4-BE49-F238E27FC236}">
                <a16:creationId xmlns:a16="http://schemas.microsoft.com/office/drawing/2014/main" id="{7EFEE77E-651A-F84D-9E9B-5912E4726B71}"/>
              </a:ext>
            </a:extLst>
          </p:cNvPr>
          <p:cNvGrpSpPr/>
          <p:nvPr userDrawn="1"/>
        </p:nvGrpSpPr>
        <p:grpSpPr>
          <a:xfrm flipH="1">
            <a:off x="740586" y="504430"/>
            <a:ext cx="10759267" cy="5597117"/>
            <a:chOff x="818853" y="504430"/>
            <a:chExt cx="10759267" cy="5597117"/>
          </a:xfrm>
        </p:grpSpPr>
        <p:sp>
          <p:nvSpPr>
            <p:cNvPr id="9" name="Rectangle 8">
              <a:extLst>
                <a:ext uri="{FF2B5EF4-FFF2-40B4-BE49-F238E27FC236}">
                  <a16:creationId xmlns:a16="http://schemas.microsoft.com/office/drawing/2014/main" id="{9D720489-40FA-1E46-913D-B43A07E7363D}"/>
                </a:ext>
              </a:extLst>
            </p:cNvPr>
            <p:cNvSpPr/>
            <p:nvPr userDrawn="1"/>
          </p:nvSpPr>
          <p:spPr>
            <a:xfrm>
              <a:off x="818853" y="504430"/>
              <a:ext cx="10759267" cy="182880"/>
            </a:xfrm>
            <a:prstGeom prst="rect">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b="0" i="0" dirty="0">
                <a:latin typeface="Arial" panose="020B0604020202020204" pitchFamily="34" charset="0"/>
              </a:endParaRPr>
            </a:p>
          </p:txBody>
        </p:sp>
        <p:sp>
          <p:nvSpPr>
            <p:cNvPr id="13" name="Rectangle 12">
              <a:extLst>
                <a:ext uri="{FF2B5EF4-FFF2-40B4-BE49-F238E27FC236}">
                  <a16:creationId xmlns:a16="http://schemas.microsoft.com/office/drawing/2014/main" id="{E857107E-F60A-AA4E-9E1F-82F01ACA15A6}"/>
                </a:ext>
              </a:extLst>
            </p:cNvPr>
            <p:cNvSpPr/>
            <p:nvPr userDrawn="1"/>
          </p:nvSpPr>
          <p:spPr>
            <a:xfrm rot="5400000">
              <a:off x="8699630" y="3223058"/>
              <a:ext cx="5574097" cy="182880"/>
            </a:xfrm>
            <a:prstGeom prst="rect">
              <a:avLst/>
            </a:prstGeom>
            <a:solidFill>
              <a:schemeClr val="tx2"/>
            </a:solidFill>
            <a:ln>
              <a:solidFill>
                <a:schemeClr val="tx2"/>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b="0" i="0" dirty="0">
                <a:latin typeface="Arial" panose="020B0604020202020204" pitchFamily="34" charset="0"/>
              </a:endParaRPr>
            </a:p>
          </p:txBody>
        </p:sp>
        <p:sp>
          <p:nvSpPr>
            <p:cNvPr id="14" name="Rectangle 13">
              <a:extLst>
                <a:ext uri="{FF2B5EF4-FFF2-40B4-BE49-F238E27FC236}">
                  <a16:creationId xmlns:a16="http://schemas.microsoft.com/office/drawing/2014/main" id="{B15B220E-6607-B042-AB51-E659F1D92D8E}"/>
                </a:ext>
              </a:extLst>
            </p:cNvPr>
            <p:cNvSpPr/>
            <p:nvPr userDrawn="1"/>
          </p:nvSpPr>
          <p:spPr>
            <a:xfrm>
              <a:off x="9683082" y="5918667"/>
              <a:ext cx="1895038"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grpSp>
      <p:sp>
        <p:nvSpPr>
          <p:cNvPr id="19" name="Title 18">
            <a:extLst>
              <a:ext uri="{FF2B5EF4-FFF2-40B4-BE49-F238E27FC236}">
                <a16:creationId xmlns:a16="http://schemas.microsoft.com/office/drawing/2014/main" id="{1801AF96-6AAF-2748-96B3-25CA02A1DC78}"/>
              </a:ext>
            </a:extLst>
          </p:cNvPr>
          <p:cNvSpPr>
            <a:spLocks noGrp="1"/>
          </p:cNvSpPr>
          <p:nvPr>
            <p:ph type="title" hasCustomPrompt="1"/>
          </p:nvPr>
        </p:nvSpPr>
        <p:spPr>
          <a:xfrm>
            <a:off x="1516702" y="1341150"/>
            <a:ext cx="7581193" cy="2823355"/>
          </a:xfrm>
        </p:spPr>
        <p:txBody>
          <a:bodyPr>
            <a:noAutofit/>
          </a:bodyPr>
          <a:lstStyle>
            <a:lvl1pPr>
              <a:defRPr sz="7200" b="1" i="0" cap="none" baseline="0">
                <a:latin typeface="Arial" panose="020B0604020202020204" pitchFamily="34" charset="0"/>
              </a:defRPr>
            </a:lvl1pPr>
          </a:lstStyle>
          <a:p>
            <a:r>
              <a:rPr lang="en-US" dirty="0"/>
              <a:t>Click To Edit Master Title Style</a:t>
            </a:r>
          </a:p>
        </p:txBody>
      </p:sp>
      <p:sp>
        <p:nvSpPr>
          <p:cNvPr id="32" name="Date Placeholder 31">
            <a:extLst>
              <a:ext uri="{FF2B5EF4-FFF2-40B4-BE49-F238E27FC236}">
                <a16:creationId xmlns:a16="http://schemas.microsoft.com/office/drawing/2014/main" id="{63BE91C0-47E8-4145-AA47-5B81EE596166}"/>
              </a:ext>
            </a:extLst>
          </p:cNvPr>
          <p:cNvSpPr>
            <a:spLocks noGrp="1"/>
          </p:cNvSpPr>
          <p:nvPr>
            <p:ph type="dt" sz="half" idx="10"/>
          </p:nvPr>
        </p:nvSpPr>
        <p:spPr/>
        <p:txBody>
          <a:bodyPr/>
          <a:lstStyle/>
          <a:p>
            <a:fld id="{38109AAF-D26B-5047-B4D3-5FC0E2924AC4}" type="datetime1">
              <a:rPr lang="en-US" smtClean="0"/>
              <a:t>1/27/26</a:t>
            </a:fld>
            <a:endParaRPr lang="en-US"/>
          </a:p>
        </p:txBody>
      </p:sp>
      <p:sp>
        <p:nvSpPr>
          <p:cNvPr id="33" name="Footer Placeholder 32">
            <a:extLst>
              <a:ext uri="{FF2B5EF4-FFF2-40B4-BE49-F238E27FC236}">
                <a16:creationId xmlns:a16="http://schemas.microsoft.com/office/drawing/2014/main" id="{504100D1-592E-0D44-800B-9713B52E59E8}"/>
              </a:ext>
            </a:extLst>
          </p:cNvPr>
          <p:cNvSpPr>
            <a:spLocks noGrp="1"/>
          </p:cNvSpPr>
          <p:nvPr>
            <p:ph type="ftr" sz="quarter" idx="11"/>
          </p:nvPr>
        </p:nvSpPr>
        <p:spPr/>
        <p:txBody>
          <a:bodyPr/>
          <a:lstStyle/>
          <a:p>
            <a:endParaRPr lang="en-US"/>
          </a:p>
        </p:txBody>
      </p:sp>
      <p:sp>
        <p:nvSpPr>
          <p:cNvPr id="34" name="Slide Number Placeholder 33">
            <a:extLst>
              <a:ext uri="{FF2B5EF4-FFF2-40B4-BE49-F238E27FC236}">
                <a16:creationId xmlns:a16="http://schemas.microsoft.com/office/drawing/2014/main" id="{03E89FD2-4833-1148-B609-125B9CF421B6}"/>
              </a:ext>
            </a:extLst>
          </p:cNvPr>
          <p:cNvSpPr>
            <a:spLocks noGrp="1"/>
          </p:cNvSpPr>
          <p:nvPr>
            <p:ph type="sldNum" sz="quarter" idx="12"/>
          </p:nvPr>
        </p:nvSpPr>
        <p:spPr/>
        <p:txBody>
          <a:bodyPr/>
          <a:lstStyle/>
          <a:p>
            <a:fld id="{23CDF9FB-25F4-214F-9221-F1BEDAC2460A}" type="slidenum">
              <a:rPr lang="en-US" smtClean="0"/>
              <a:t>‹#›</a:t>
            </a:fld>
            <a:endParaRPr lang="en-US"/>
          </a:p>
        </p:txBody>
      </p:sp>
    </p:spTree>
    <p:extLst>
      <p:ext uri="{BB962C8B-B14F-4D97-AF65-F5344CB8AC3E}">
        <p14:creationId xmlns:p14="http://schemas.microsoft.com/office/powerpoint/2010/main" val="13071178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secHead" preserve="1">
  <p:cSld name="Title Slide 2">
    <p:spTree>
      <p:nvGrpSpPr>
        <p:cNvPr id="1" name=""/>
        <p:cNvGrpSpPr/>
        <p:nvPr/>
      </p:nvGrpSpPr>
      <p:grpSpPr>
        <a:xfrm>
          <a:off x="0" y="0"/>
          <a:ext cx="0" cy="0"/>
          <a:chOff x="0" y="0"/>
          <a:chExt cx="0" cy="0"/>
        </a:xfrm>
      </p:grpSpPr>
      <p:sp>
        <p:nvSpPr>
          <p:cNvPr id="2" name="Title 1"/>
          <p:cNvSpPr>
            <a:spLocks noGrp="1"/>
          </p:cNvSpPr>
          <p:nvPr>
            <p:ph type="title"/>
          </p:nvPr>
        </p:nvSpPr>
        <p:spPr>
          <a:xfrm>
            <a:off x="3219610" y="1309782"/>
            <a:ext cx="7639034" cy="3007774"/>
          </a:xfrm>
        </p:spPr>
        <p:txBody>
          <a:bodyPr anchor="t" anchorCtr="0">
            <a:normAutofit/>
          </a:bodyPr>
          <a:lstStyle>
            <a:lvl1pPr algn="r">
              <a:defRPr sz="7200" cap="all" baseline="0">
                <a:solidFill>
                  <a:schemeClr val="tx2"/>
                </a:solidFill>
              </a:defRPr>
            </a:lvl1pPr>
          </a:lstStyle>
          <a:p>
            <a:r>
              <a:rPr lang="en-US" dirty="0"/>
              <a:t>Click to edit Master title style</a:t>
            </a:r>
          </a:p>
        </p:txBody>
      </p:sp>
      <p:sp>
        <p:nvSpPr>
          <p:cNvPr id="3" name="Text Placeholder 2"/>
          <p:cNvSpPr>
            <a:spLocks noGrp="1"/>
          </p:cNvSpPr>
          <p:nvPr>
            <p:ph type="body" idx="1" hasCustomPrompt="1"/>
          </p:nvPr>
        </p:nvSpPr>
        <p:spPr>
          <a:xfrm>
            <a:off x="3219610" y="4406688"/>
            <a:ext cx="7624675" cy="912732"/>
          </a:xfrm>
        </p:spPr>
        <p:txBody>
          <a:bodyPr anchor="b" anchorCtr="0">
            <a:normAutofit/>
          </a:bodyPr>
          <a:lstStyle>
            <a:lvl1pPr marL="0" indent="0" algn="r">
              <a:lnSpc>
                <a:spcPct val="112000"/>
              </a:lnSpc>
              <a:spcBef>
                <a:spcPts val="0"/>
              </a:spcBef>
              <a:spcAft>
                <a:spcPts val="0"/>
              </a:spcAft>
              <a:buNone/>
              <a:defRPr sz="20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grpSp>
        <p:nvGrpSpPr>
          <p:cNvPr id="8" name="Group 7">
            <a:extLst>
              <a:ext uri="{FF2B5EF4-FFF2-40B4-BE49-F238E27FC236}">
                <a16:creationId xmlns:a16="http://schemas.microsoft.com/office/drawing/2014/main" id="{AEE01C0E-776F-1542-BB50-D47270530739}"/>
              </a:ext>
            </a:extLst>
          </p:cNvPr>
          <p:cNvGrpSpPr/>
          <p:nvPr userDrawn="1"/>
        </p:nvGrpSpPr>
        <p:grpSpPr>
          <a:xfrm>
            <a:off x="3219610" y="559466"/>
            <a:ext cx="8358509" cy="5542080"/>
            <a:chOff x="3219610" y="559466"/>
            <a:chExt cx="8358509" cy="5542080"/>
          </a:xfrm>
          <a:solidFill>
            <a:schemeClr val="tx2"/>
          </a:solidFill>
        </p:grpSpPr>
        <p:sp>
          <p:nvSpPr>
            <p:cNvPr id="9" name="Rectangle 8">
              <a:extLst>
                <a:ext uri="{FF2B5EF4-FFF2-40B4-BE49-F238E27FC236}">
                  <a16:creationId xmlns:a16="http://schemas.microsoft.com/office/drawing/2014/main" id="{94E80147-989F-6E4C-B7D3-2B76AE5B2E76}"/>
                </a:ext>
              </a:extLst>
            </p:cNvPr>
            <p:cNvSpPr/>
            <p:nvPr userDrawn="1"/>
          </p:nvSpPr>
          <p:spPr>
            <a:xfrm>
              <a:off x="8222802" y="559466"/>
              <a:ext cx="3355317" cy="182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0" name="Rectangle 9">
              <a:extLst>
                <a:ext uri="{FF2B5EF4-FFF2-40B4-BE49-F238E27FC236}">
                  <a16:creationId xmlns:a16="http://schemas.microsoft.com/office/drawing/2014/main" id="{2835E429-7982-574A-94F1-C7865DDE8BCC}"/>
                </a:ext>
              </a:extLst>
            </p:cNvPr>
            <p:cNvSpPr/>
            <p:nvPr userDrawn="1"/>
          </p:nvSpPr>
          <p:spPr>
            <a:xfrm rot="5400000">
              <a:off x="8715640" y="3239067"/>
              <a:ext cx="5542078" cy="182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1" name="Rectangle 10">
              <a:extLst>
                <a:ext uri="{FF2B5EF4-FFF2-40B4-BE49-F238E27FC236}">
                  <a16:creationId xmlns:a16="http://schemas.microsoft.com/office/drawing/2014/main" id="{D6EB74F5-E58E-A041-A221-D58ADB3582A0}"/>
                </a:ext>
              </a:extLst>
            </p:cNvPr>
            <p:cNvSpPr/>
            <p:nvPr userDrawn="1"/>
          </p:nvSpPr>
          <p:spPr>
            <a:xfrm>
              <a:off x="3219610" y="5918666"/>
              <a:ext cx="8358509" cy="182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grpSp>
      <p:sp>
        <p:nvSpPr>
          <p:cNvPr id="18" name="Date Placeholder 17">
            <a:extLst>
              <a:ext uri="{FF2B5EF4-FFF2-40B4-BE49-F238E27FC236}">
                <a16:creationId xmlns:a16="http://schemas.microsoft.com/office/drawing/2014/main" id="{E18CF7FD-63CE-E545-8DFA-27D81FC8E867}"/>
              </a:ext>
            </a:extLst>
          </p:cNvPr>
          <p:cNvSpPr>
            <a:spLocks noGrp="1"/>
          </p:cNvSpPr>
          <p:nvPr>
            <p:ph type="dt" sz="half" idx="10"/>
          </p:nvPr>
        </p:nvSpPr>
        <p:spPr/>
        <p:txBody>
          <a:bodyPr/>
          <a:lstStyle/>
          <a:p>
            <a:fld id="{AF1D9146-A491-B74C-991B-3887F413522D}" type="datetime1">
              <a:rPr lang="en-US" smtClean="0"/>
              <a:t>1/27/26</a:t>
            </a:fld>
            <a:endParaRPr lang="en-US"/>
          </a:p>
        </p:txBody>
      </p:sp>
      <p:sp>
        <p:nvSpPr>
          <p:cNvPr id="19" name="Footer Placeholder 18">
            <a:extLst>
              <a:ext uri="{FF2B5EF4-FFF2-40B4-BE49-F238E27FC236}">
                <a16:creationId xmlns:a16="http://schemas.microsoft.com/office/drawing/2014/main" id="{14A153AE-254C-4D46-88E8-76E0560F6AD0}"/>
              </a:ext>
            </a:extLst>
          </p:cNvPr>
          <p:cNvSpPr>
            <a:spLocks noGrp="1"/>
          </p:cNvSpPr>
          <p:nvPr>
            <p:ph type="ftr" sz="quarter" idx="11"/>
          </p:nvPr>
        </p:nvSpPr>
        <p:spPr/>
        <p:txBody>
          <a:bodyPr/>
          <a:lstStyle/>
          <a:p>
            <a:endParaRPr lang="en-US"/>
          </a:p>
        </p:txBody>
      </p:sp>
      <p:sp>
        <p:nvSpPr>
          <p:cNvPr id="20" name="Slide Number Placeholder 19">
            <a:extLst>
              <a:ext uri="{FF2B5EF4-FFF2-40B4-BE49-F238E27FC236}">
                <a16:creationId xmlns:a16="http://schemas.microsoft.com/office/drawing/2014/main" id="{F309532C-2B94-1B4F-8505-11588F9E052C}"/>
              </a:ext>
            </a:extLst>
          </p:cNvPr>
          <p:cNvSpPr>
            <a:spLocks noGrp="1"/>
          </p:cNvSpPr>
          <p:nvPr>
            <p:ph type="sldNum" sz="quarter" idx="12"/>
          </p:nvPr>
        </p:nvSpPr>
        <p:spPr/>
        <p:txBody>
          <a:bodyPr/>
          <a:lstStyle/>
          <a:p>
            <a:fld id="{23CDF9FB-25F4-214F-9221-F1BEDAC2460A}" type="slidenum">
              <a:rPr lang="en-US" smtClean="0"/>
              <a:t>‹#›</a:t>
            </a:fld>
            <a:endParaRPr lang="en-US"/>
          </a:p>
        </p:txBody>
      </p:sp>
      <p:pic>
        <p:nvPicPr>
          <p:cNvPr id="12" name="Picture 11">
            <a:extLst>
              <a:ext uri="{FF2B5EF4-FFF2-40B4-BE49-F238E27FC236}">
                <a16:creationId xmlns:a16="http://schemas.microsoft.com/office/drawing/2014/main" id="{220E931B-098F-8F45-AF85-B1024BB946A1}"/>
              </a:ext>
            </a:extLst>
          </p:cNvPr>
          <p:cNvPicPr>
            <a:picLocks noChangeAspect="1"/>
          </p:cNvPicPr>
          <p:nvPr userDrawn="1"/>
        </p:nvPicPr>
        <p:blipFill>
          <a:blip r:embed="rId2"/>
          <a:stretch>
            <a:fillRect/>
          </a:stretch>
        </p:blipFill>
        <p:spPr>
          <a:xfrm>
            <a:off x="699888" y="576058"/>
            <a:ext cx="1446216" cy="405646"/>
          </a:xfrm>
          <a:prstGeom prst="rect">
            <a:avLst/>
          </a:prstGeom>
        </p:spPr>
      </p:pic>
      <p:pic>
        <p:nvPicPr>
          <p:cNvPr id="4" name="Picture 3">
            <a:extLst>
              <a:ext uri="{FF2B5EF4-FFF2-40B4-BE49-F238E27FC236}">
                <a16:creationId xmlns:a16="http://schemas.microsoft.com/office/drawing/2014/main" id="{5E6DB628-9BF1-70B3-5869-4FD42C681031}"/>
              </a:ext>
            </a:extLst>
          </p:cNvPr>
          <p:cNvPicPr>
            <a:picLocks noChangeAspect="1"/>
          </p:cNvPicPr>
          <p:nvPr userDrawn="1"/>
        </p:nvPicPr>
        <p:blipFill>
          <a:blip r:embed="rId2"/>
          <a:stretch>
            <a:fillRect/>
          </a:stretch>
        </p:blipFill>
        <p:spPr>
          <a:xfrm>
            <a:off x="10673625" y="6384707"/>
            <a:ext cx="940525" cy="263806"/>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secHead" preserve="1">
  <p:cSld name="1_Title Slide 2_REPLIC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19610" y="1309782"/>
            <a:ext cx="7639034" cy="3007774"/>
          </a:xfrm>
        </p:spPr>
        <p:txBody>
          <a:bodyPr anchor="t" anchorCtr="0">
            <a:normAutofit/>
          </a:bodyPr>
          <a:lstStyle>
            <a:lvl1pPr algn="r">
              <a:defRPr sz="7200" b="1" i="0" cap="none" baseline="0">
                <a:solidFill>
                  <a:schemeClr val="tx2"/>
                </a:solidFill>
                <a:latin typeface="Arial" panose="020B0604020202020204" pitchFamily="34" charset="0"/>
              </a:defRPr>
            </a:lvl1pPr>
          </a:lstStyle>
          <a:p>
            <a:r>
              <a:rPr lang="en-US" dirty="0"/>
              <a:t>Click To Edit Master Title Style</a:t>
            </a:r>
          </a:p>
        </p:txBody>
      </p:sp>
      <p:sp>
        <p:nvSpPr>
          <p:cNvPr id="3" name="Text Placeholder 2"/>
          <p:cNvSpPr>
            <a:spLocks noGrp="1"/>
          </p:cNvSpPr>
          <p:nvPr>
            <p:ph type="body" idx="1" hasCustomPrompt="1"/>
          </p:nvPr>
        </p:nvSpPr>
        <p:spPr>
          <a:xfrm>
            <a:off x="3219610" y="4406688"/>
            <a:ext cx="7624675" cy="912732"/>
          </a:xfrm>
        </p:spPr>
        <p:txBody>
          <a:bodyPr anchor="b" anchorCtr="0">
            <a:normAutofit/>
          </a:bodyPr>
          <a:lstStyle>
            <a:lvl1pPr marL="0" indent="0" algn="r">
              <a:lnSpc>
                <a:spcPct val="112000"/>
              </a:lnSpc>
              <a:spcBef>
                <a:spcPts val="0"/>
              </a:spcBef>
              <a:spcAft>
                <a:spcPts val="0"/>
              </a:spcAft>
              <a:buNone/>
              <a:defRPr sz="20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grpSp>
        <p:nvGrpSpPr>
          <p:cNvPr id="8" name="Group 7">
            <a:extLst>
              <a:ext uri="{FF2B5EF4-FFF2-40B4-BE49-F238E27FC236}">
                <a16:creationId xmlns:a16="http://schemas.microsoft.com/office/drawing/2014/main" id="{AEE01C0E-776F-1542-BB50-D47270530739}"/>
              </a:ext>
            </a:extLst>
          </p:cNvPr>
          <p:cNvGrpSpPr/>
          <p:nvPr userDrawn="1"/>
        </p:nvGrpSpPr>
        <p:grpSpPr>
          <a:xfrm>
            <a:off x="3219610" y="559466"/>
            <a:ext cx="8358509" cy="5542080"/>
            <a:chOff x="3219610" y="559466"/>
            <a:chExt cx="8358509" cy="5542080"/>
          </a:xfrm>
          <a:solidFill>
            <a:schemeClr val="tx2"/>
          </a:solidFill>
        </p:grpSpPr>
        <p:sp>
          <p:nvSpPr>
            <p:cNvPr id="9" name="Rectangle 8">
              <a:extLst>
                <a:ext uri="{FF2B5EF4-FFF2-40B4-BE49-F238E27FC236}">
                  <a16:creationId xmlns:a16="http://schemas.microsoft.com/office/drawing/2014/main" id="{94E80147-989F-6E4C-B7D3-2B76AE5B2E76}"/>
                </a:ext>
              </a:extLst>
            </p:cNvPr>
            <p:cNvSpPr/>
            <p:nvPr userDrawn="1"/>
          </p:nvSpPr>
          <p:spPr>
            <a:xfrm>
              <a:off x="8222802" y="559466"/>
              <a:ext cx="3355317" cy="182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0" name="Rectangle 9">
              <a:extLst>
                <a:ext uri="{FF2B5EF4-FFF2-40B4-BE49-F238E27FC236}">
                  <a16:creationId xmlns:a16="http://schemas.microsoft.com/office/drawing/2014/main" id="{2835E429-7982-574A-94F1-C7865DDE8BCC}"/>
                </a:ext>
              </a:extLst>
            </p:cNvPr>
            <p:cNvSpPr/>
            <p:nvPr userDrawn="1"/>
          </p:nvSpPr>
          <p:spPr>
            <a:xfrm rot="5400000">
              <a:off x="8715640" y="3239067"/>
              <a:ext cx="5542078" cy="182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1" name="Rectangle 10">
              <a:extLst>
                <a:ext uri="{FF2B5EF4-FFF2-40B4-BE49-F238E27FC236}">
                  <a16:creationId xmlns:a16="http://schemas.microsoft.com/office/drawing/2014/main" id="{D6EB74F5-E58E-A041-A221-D58ADB3582A0}"/>
                </a:ext>
              </a:extLst>
            </p:cNvPr>
            <p:cNvSpPr/>
            <p:nvPr userDrawn="1"/>
          </p:nvSpPr>
          <p:spPr>
            <a:xfrm>
              <a:off x="3219610" y="5918666"/>
              <a:ext cx="8358509" cy="182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grpSp>
      <p:sp>
        <p:nvSpPr>
          <p:cNvPr id="18" name="Date Placeholder 17">
            <a:extLst>
              <a:ext uri="{FF2B5EF4-FFF2-40B4-BE49-F238E27FC236}">
                <a16:creationId xmlns:a16="http://schemas.microsoft.com/office/drawing/2014/main" id="{E18CF7FD-63CE-E545-8DFA-27D81FC8E867}"/>
              </a:ext>
            </a:extLst>
          </p:cNvPr>
          <p:cNvSpPr>
            <a:spLocks noGrp="1"/>
          </p:cNvSpPr>
          <p:nvPr>
            <p:ph type="dt" sz="half" idx="10"/>
          </p:nvPr>
        </p:nvSpPr>
        <p:spPr/>
        <p:txBody>
          <a:bodyPr/>
          <a:lstStyle/>
          <a:p>
            <a:fld id="{AF1D9146-A491-B74C-991B-3887F413522D}" type="datetime1">
              <a:rPr lang="en-US" smtClean="0"/>
              <a:t>1/27/26</a:t>
            </a:fld>
            <a:endParaRPr lang="en-US"/>
          </a:p>
        </p:txBody>
      </p:sp>
      <p:sp>
        <p:nvSpPr>
          <p:cNvPr id="19" name="Footer Placeholder 18">
            <a:extLst>
              <a:ext uri="{FF2B5EF4-FFF2-40B4-BE49-F238E27FC236}">
                <a16:creationId xmlns:a16="http://schemas.microsoft.com/office/drawing/2014/main" id="{14A153AE-254C-4D46-88E8-76E0560F6AD0}"/>
              </a:ext>
            </a:extLst>
          </p:cNvPr>
          <p:cNvSpPr>
            <a:spLocks noGrp="1"/>
          </p:cNvSpPr>
          <p:nvPr>
            <p:ph type="ftr" sz="quarter" idx="11"/>
          </p:nvPr>
        </p:nvSpPr>
        <p:spPr/>
        <p:txBody>
          <a:bodyPr/>
          <a:lstStyle/>
          <a:p>
            <a:endParaRPr lang="en-US"/>
          </a:p>
        </p:txBody>
      </p:sp>
      <p:sp>
        <p:nvSpPr>
          <p:cNvPr id="20" name="Slide Number Placeholder 19">
            <a:extLst>
              <a:ext uri="{FF2B5EF4-FFF2-40B4-BE49-F238E27FC236}">
                <a16:creationId xmlns:a16="http://schemas.microsoft.com/office/drawing/2014/main" id="{F309532C-2B94-1B4F-8505-11588F9E052C}"/>
              </a:ext>
            </a:extLst>
          </p:cNvPr>
          <p:cNvSpPr>
            <a:spLocks noGrp="1"/>
          </p:cNvSpPr>
          <p:nvPr>
            <p:ph type="sldNum" sz="quarter" idx="12"/>
          </p:nvPr>
        </p:nvSpPr>
        <p:spPr/>
        <p:txBody>
          <a:bodyPr/>
          <a:lstStyle/>
          <a:p>
            <a:fld id="{23CDF9FB-25F4-214F-9221-F1BEDAC2460A}" type="slidenum">
              <a:rPr lang="en-US" smtClean="0"/>
              <a:t>‹#›</a:t>
            </a:fld>
            <a:endParaRPr lang="en-US"/>
          </a:p>
        </p:txBody>
      </p:sp>
      <p:pic>
        <p:nvPicPr>
          <p:cNvPr id="12" name="Picture 11">
            <a:extLst>
              <a:ext uri="{FF2B5EF4-FFF2-40B4-BE49-F238E27FC236}">
                <a16:creationId xmlns:a16="http://schemas.microsoft.com/office/drawing/2014/main" id="{220E931B-098F-8F45-AF85-B1024BB946A1}"/>
              </a:ext>
            </a:extLst>
          </p:cNvPr>
          <p:cNvPicPr>
            <a:picLocks noChangeAspect="1"/>
          </p:cNvPicPr>
          <p:nvPr userDrawn="1"/>
        </p:nvPicPr>
        <p:blipFill>
          <a:blip r:embed="rId2"/>
          <a:stretch>
            <a:fillRect/>
          </a:stretch>
        </p:blipFill>
        <p:spPr>
          <a:xfrm>
            <a:off x="699888" y="576058"/>
            <a:ext cx="1446216" cy="405646"/>
          </a:xfrm>
          <a:prstGeom prst="rect">
            <a:avLst/>
          </a:prstGeom>
        </p:spPr>
      </p:pic>
      <p:pic>
        <p:nvPicPr>
          <p:cNvPr id="4" name="Picture 3">
            <a:extLst>
              <a:ext uri="{FF2B5EF4-FFF2-40B4-BE49-F238E27FC236}">
                <a16:creationId xmlns:a16="http://schemas.microsoft.com/office/drawing/2014/main" id="{4B6B50F4-4A6C-A143-916B-118F041652D5}"/>
              </a:ext>
            </a:extLst>
          </p:cNvPr>
          <p:cNvPicPr>
            <a:picLocks noChangeAspect="1"/>
          </p:cNvPicPr>
          <p:nvPr userDrawn="1"/>
        </p:nvPicPr>
        <p:blipFill>
          <a:blip r:embed="rId2"/>
          <a:stretch>
            <a:fillRect/>
          </a:stretch>
        </p:blipFill>
        <p:spPr>
          <a:xfrm>
            <a:off x="10673625" y="6384707"/>
            <a:ext cx="940525" cy="263806"/>
          </a:xfrm>
          <a:prstGeom prst="rect">
            <a:avLst/>
          </a:prstGeom>
        </p:spPr>
      </p:pic>
    </p:spTree>
    <p:extLst>
      <p:ext uri="{BB962C8B-B14F-4D97-AF65-F5344CB8AC3E}">
        <p14:creationId xmlns:p14="http://schemas.microsoft.com/office/powerpoint/2010/main" val="42489130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Simple Center Title Text Slide">
    <p:spTree>
      <p:nvGrpSpPr>
        <p:cNvPr id="1" name=""/>
        <p:cNvGrpSpPr/>
        <p:nvPr/>
      </p:nvGrpSpPr>
      <p:grpSpPr>
        <a:xfrm>
          <a:off x="0" y="0"/>
          <a:ext cx="0" cy="0"/>
          <a:chOff x="0" y="0"/>
          <a:chExt cx="0" cy="0"/>
        </a:xfrm>
      </p:grpSpPr>
      <p:sp>
        <p:nvSpPr>
          <p:cNvPr id="2" name="Title 1"/>
          <p:cNvSpPr>
            <a:spLocks noGrp="1"/>
          </p:cNvSpPr>
          <p:nvPr>
            <p:ph type="title"/>
          </p:nvPr>
        </p:nvSpPr>
        <p:spPr>
          <a:xfrm>
            <a:off x="1977325" y="685799"/>
            <a:ext cx="8237349" cy="2491353"/>
          </a:xfrm>
        </p:spPr>
        <p:txBody>
          <a:bodyPr anchor="b" anchorCtr="0">
            <a:normAutofit/>
          </a:bodyPr>
          <a:lstStyle>
            <a:lvl1pPr algn="ctr">
              <a:defRPr sz="7200" baseline="0"/>
            </a:lvl1pPr>
          </a:lstStyle>
          <a:p>
            <a:r>
              <a:rPr lang="en-US" dirty="0"/>
              <a:t>Click to edit</a:t>
            </a:r>
          </a:p>
        </p:txBody>
      </p:sp>
      <p:sp>
        <p:nvSpPr>
          <p:cNvPr id="3" name="Content Placeholder 2"/>
          <p:cNvSpPr>
            <a:spLocks noGrp="1"/>
          </p:cNvSpPr>
          <p:nvPr>
            <p:ph idx="1" hasCustomPrompt="1"/>
          </p:nvPr>
        </p:nvSpPr>
        <p:spPr>
          <a:xfrm>
            <a:off x="1977324" y="3363132"/>
            <a:ext cx="8237349" cy="2504268"/>
          </a:xfrm>
        </p:spPr>
        <p:txBody>
          <a:bodyPr/>
          <a:lstStyle>
            <a:lvl1pPr marL="0" indent="0" algn="ctr">
              <a:buNone/>
              <a:defRPr/>
            </a:lvl1pPr>
            <a:lvl4pPr algn="ctr">
              <a:defRPr/>
            </a:lvl4pPr>
          </a:lstStyle>
          <a:p>
            <a:pPr lvl="0"/>
            <a:r>
              <a:rPr lang="en-US" dirty="0" err="1"/>
              <a:t>Mauris</a:t>
            </a:r>
            <a:r>
              <a:rPr lang="en-US" dirty="0"/>
              <a:t> </a:t>
            </a:r>
            <a:r>
              <a:rPr lang="en-US" dirty="0" err="1"/>
              <a:t>ornare</a:t>
            </a:r>
            <a:r>
              <a:rPr lang="en-US" dirty="0"/>
              <a:t> </a:t>
            </a:r>
            <a:r>
              <a:rPr lang="en-US" dirty="0" err="1"/>
              <a:t>dignissim</a:t>
            </a:r>
            <a:r>
              <a:rPr lang="en-US" dirty="0"/>
              <a:t> </a:t>
            </a:r>
            <a:r>
              <a:rPr lang="en-US" dirty="0" err="1"/>
              <a:t>lectus</a:t>
            </a:r>
            <a:r>
              <a:rPr lang="en-US" dirty="0"/>
              <a:t> vitae vestibulum. </a:t>
            </a:r>
            <a:r>
              <a:rPr lang="en-US" dirty="0" err="1"/>
              <a:t>Nullam</a:t>
            </a:r>
            <a:r>
              <a:rPr lang="en-US" dirty="0"/>
              <a:t> </a:t>
            </a:r>
            <a:r>
              <a:rPr lang="en-US" dirty="0" err="1"/>
              <a:t>tincidunt</a:t>
            </a:r>
            <a:r>
              <a:rPr lang="en-US" dirty="0"/>
              <a:t> </a:t>
            </a:r>
            <a:r>
              <a:rPr lang="en-US" dirty="0" err="1"/>
              <a:t>urna</a:t>
            </a:r>
            <a:r>
              <a:rPr lang="en-US" dirty="0"/>
              <a:t> </a:t>
            </a:r>
            <a:r>
              <a:rPr lang="en-US" dirty="0" err="1"/>
              <a:t>odio</a:t>
            </a:r>
            <a:r>
              <a:rPr lang="en-US" dirty="0"/>
              <a:t>, id </a:t>
            </a:r>
            <a:r>
              <a:rPr lang="en-US" dirty="0" err="1"/>
              <a:t>suscipit</a:t>
            </a:r>
            <a:r>
              <a:rPr lang="en-US" dirty="0"/>
              <a:t> </a:t>
            </a:r>
            <a:r>
              <a:rPr lang="en-US" dirty="0" err="1"/>
              <a:t>sem</a:t>
            </a:r>
            <a:r>
              <a:rPr lang="en-US" dirty="0"/>
              <a:t> </a:t>
            </a:r>
            <a:r>
              <a:rPr lang="en-US" dirty="0" err="1"/>
              <a:t>efficitur</a:t>
            </a:r>
            <a:r>
              <a:rPr lang="en-US" dirty="0"/>
              <a:t> sit </a:t>
            </a:r>
            <a:r>
              <a:rPr lang="en-US" dirty="0" err="1"/>
              <a:t>amet</a:t>
            </a:r>
            <a:r>
              <a:rPr lang="en-US" dirty="0"/>
              <a:t>.</a:t>
            </a:r>
          </a:p>
        </p:txBody>
      </p:sp>
      <p:sp>
        <p:nvSpPr>
          <p:cNvPr id="13" name="Date Placeholder 12">
            <a:extLst>
              <a:ext uri="{FF2B5EF4-FFF2-40B4-BE49-F238E27FC236}">
                <a16:creationId xmlns:a16="http://schemas.microsoft.com/office/drawing/2014/main" id="{81C8E23B-DF65-3C40-8463-411E75220076}"/>
              </a:ext>
            </a:extLst>
          </p:cNvPr>
          <p:cNvSpPr>
            <a:spLocks noGrp="1"/>
          </p:cNvSpPr>
          <p:nvPr>
            <p:ph type="dt" sz="half" idx="10"/>
          </p:nvPr>
        </p:nvSpPr>
        <p:spPr/>
        <p:txBody>
          <a:bodyPr/>
          <a:lstStyle/>
          <a:p>
            <a:fld id="{4638CCD8-17D3-F148-BD8F-4F4FEA393127}" type="datetime1">
              <a:rPr lang="en-US" smtClean="0"/>
              <a:t>1/27/26</a:t>
            </a:fld>
            <a:endParaRPr lang="en-US"/>
          </a:p>
        </p:txBody>
      </p:sp>
      <p:sp>
        <p:nvSpPr>
          <p:cNvPr id="14" name="Footer Placeholder 13">
            <a:extLst>
              <a:ext uri="{FF2B5EF4-FFF2-40B4-BE49-F238E27FC236}">
                <a16:creationId xmlns:a16="http://schemas.microsoft.com/office/drawing/2014/main" id="{7CF3D195-DC28-D14F-BFC6-D3AA82247CBB}"/>
              </a:ext>
            </a:extLst>
          </p:cNvPr>
          <p:cNvSpPr>
            <a:spLocks noGrp="1"/>
          </p:cNvSpPr>
          <p:nvPr>
            <p:ph type="ftr" sz="quarter" idx="11"/>
          </p:nvPr>
        </p:nvSpPr>
        <p:spPr/>
        <p:txBody>
          <a:bodyPr/>
          <a:lstStyle/>
          <a:p>
            <a:endParaRPr lang="en-US"/>
          </a:p>
        </p:txBody>
      </p:sp>
      <p:sp>
        <p:nvSpPr>
          <p:cNvPr id="15" name="Slide Number Placeholder 14">
            <a:extLst>
              <a:ext uri="{FF2B5EF4-FFF2-40B4-BE49-F238E27FC236}">
                <a16:creationId xmlns:a16="http://schemas.microsoft.com/office/drawing/2014/main" id="{2A857D2A-4C7C-8447-A486-4A9FFFB397CE}"/>
              </a:ext>
            </a:extLst>
          </p:cNvPr>
          <p:cNvSpPr>
            <a:spLocks noGrp="1"/>
          </p:cNvSpPr>
          <p:nvPr>
            <p:ph type="sldNum" sz="quarter" idx="12"/>
          </p:nvPr>
        </p:nvSpPr>
        <p:spPr/>
        <p:txBody>
          <a:bodyPr/>
          <a:lstStyle/>
          <a:p>
            <a:fld id="{23CDF9FB-25F4-214F-9221-F1BEDAC2460A}" type="slidenum">
              <a:rPr lang="en-US" smtClean="0"/>
              <a:t>‹#›</a:t>
            </a:fld>
            <a:endParaRPr lang="en-US"/>
          </a:p>
        </p:txBody>
      </p:sp>
      <p:pic>
        <p:nvPicPr>
          <p:cNvPr id="8" name="Picture 7">
            <a:extLst>
              <a:ext uri="{FF2B5EF4-FFF2-40B4-BE49-F238E27FC236}">
                <a16:creationId xmlns:a16="http://schemas.microsoft.com/office/drawing/2014/main" id="{456CEB31-A0CD-3441-8866-638A6EA4EBDE}"/>
              </a:ext>
            </a:extLst>
          </p:cNvPr>
          <p:cNvPicPr>
            <a:picLocks noChangeAspect="1"/>
          </p:cNvPicPr>
          <p:nvPr userDrawn="1"/>
        </p:nvPicPr>
        <p:blipFill>
          <a:blip r:embed="rId2"/>
          <a:stretch>
            <a:fillRect/>
          </a:stretch>
        </p:blipFill>
        <p:spPr>
          <a:xfrm>
            <a:off x="10673625" y="6384707"/>
            <a:ext cx="940525" cy="263806"/>
          </a:xfrm>
          <a:prstGeom prst="rect">
            <a:avLst/>
          </a:prstGeom>
        </p:spPr>
      </p:pic>
    </p:spTree>
    <p:extLst>
      <p:ext uri="{BB962C8B-B14F-4D97-AF65-F5344CB8AC3E}">
        <p14:creationId xmlns:p14="http://schemas.microsoft.com/office/powerpoint/2010/main" val="10333601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 preserve="1">
  <p:cSld name="1_Simple Center Title Text Slide_REPLIC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977325" y="685799"/>
            <a:ext cx="8237349" cy="2491353"/>
          </a:xfrm>
        </p:spPr>
        <p:txBody>
          <a:bodyPr anchor="b" anchorCtr="0">
            <a:normAutofit/>
          </a:bodyPr>
          <a:lstStyle>
            <a:lvl1pPr algn="ctr">
              <a:defRPr sz="7200" b="1" i="0" cap="none" baseline="0">
                <a:latin typeface="Arial" panose="020B0604020202020204" pitchFamily="34" charset="0"/>
              </a:defRPr>
            </a:lvl1pPr>
          </a:lstStyle>
          <a:p>
            <a:r>
              <a:rPr lang="en-US" dirty="0"/>
              <a:t>Click To Edit</a:t>
            </a:r>
          </a:p>
        </p:txBody>
      </p:sp>
      <p:sp>
        <p:nvSpPr>
          <p:cNvPr id="3" name="Content Placeholder 2"/>
          <p:cNvSpPr>
            <a:spLocks noGrp="1"/>
          </p:cNvSpPr>
          <p:nvPr>
            <p:ph idx="1" hasCustomPrompt="1"/>
          </p:nvPr>
        </p:nvSpPr>
        <p:spPr>
          <a:xfrm>
            <a:off x="1977324" y="3363132"/>
            <a:ext cx="8237349" cy="2504268"/>
          </a:xfrm>
        </p:spPr>
        <p:txBody>
          <a:bodyPr/>
          <a:lstStyle>
            <a:lvl1pPr marL="0" indent="0" algn="ctr">
              <a:buNone/>
              <a:defRPr/>
            </a:lvl1pPr>
            <a:lvl4pPr algn="ctr">
              <a:defRPr/>
            </a:lvl4pPr>
          </a:lstStyle>
          <a:p>
            <a:pPr lvl="0"/>
            <a:r>
              <a:rPr lang="en-US" dirty="0" err="1"/>
              <a:t>Mauris</a:t>
            </a:r>
            <a:r>
              <a:rPr lang="en-US" dirty="0"/>
              <a:t> </a:t>
            </a:r>
            <a:r>
              <a:rPr lang="en-US" dirty="0" err="1"/>
              <a:t>ornare</a:t>
            </a:r>
            <a:r>
              <a:rPr lang="en-US" dirty="0"/>
              <a:t> </a:t>
            </a:r>
            <a:r>
              <a:rPr lang="en-US" dirty="0" err="1"/>
              <a:t>dignissim</a:t>
            </a:r>
            <a:r>
              <a:rPr lang="en-US" dirty="0"/>
              <a:t> </a:t>
            </a:r>
            <a:r>
              <a:rPr lang="en-US" dirty="0" err="1"/>
              <a:t>lectus</a:t>
            </a:r>
            <a:r>
              <a:rPr lang="en-US" dirty="0"/>
              <a:t> vitae vestibulum. </a:t>
            </a:r>
            <a:r>
              <a:rPr lang="en-US" dirty="0" err="1"/>
              <a:t>Nullam</a:t>
            </a:r>
            <a:r>
              <a:rPr lang="en-US" dirty="0"/>
              <a:t> </a:t>
            </a:r>
            <a:r>
              <a:rPr lang="en-US" dirty="0" err="1"/>
              <a:t>tincidunt</a:t>
            </a:r>
            <a:r>
              <a:rPr lang="en-US" dirty="0"/>
              <a:t> </a:t>
            </a:r>
            <a:r>
              <a:rPr lang="en-US" dirty="0" err="1"/>
              <a:t>urna</a:t>
            </a:r>
            <a:r>
              <a:rPr lang="en-US" dirty="0"/>
              <a:t> </a:t>
            </a:r>
            <a:r>
              <a:rPr lang="en-US" dirty="0" err="1"/>
              <a:t>odio</a:t>
            </a:r>
            <a:r>
              <a:rPr lang="en-US" dirty="0"/>
              <a:t>, id </a:t>
            </a:r>
            <a:r>
              <a:rPr lang="en-US" dirty="0" err="1"/>
              <a:t>suscipit</a:t>
            </a:r>
            <a:r>
              <a:rPr lang="en-US" dirty="0"/>
              <a:t> </a:t>
            </a:r>
            <a:r>
              <a:rPr lang="en-US" dirty="0" err="1"/>
              <a:t>sem</a:t>
            </a:r>
            <a:r>
              <a:rPr lang="en-US" dirty="0"/>
              <a:t> </a:t>
            </a:r>
            <a:r>
              <a:rPr lang="en-US" dirty="0" err="1"/>
              <a:t>efficitur</a:t>
            </a:r>
            <a:r>
              <a:rPr lang="en-US" dirty="0"/>
              <a:t> sit </a:t>
            </a:r>
            <a:r>
              <a:rPr lang="en-US" dirty="0" err="1"/>
              <a:t>amet</a:t>
            </a:r>
            <a:r>
              <a:rPr lang="en-US" dirty="0"/>
              <a:t>.</a:t>
            </a:r>
          </a:p>
        </p:txBody>
      </p:sp>
      <p:sp>
        <p:nvSpPr>
          <p:cNvPr id="13" name="Date Placeholder 12">
            <a:extLst>
              <a:ext uri="{FF2B5EF4-FFF2-40B4-BE49-F238E27FC236}">
                <a16:creationId xmlns:a16="http://schemas.microsoft.com/office/drawing/2014/main" id="{81C8E23B-DF65-3C40-8463-411E75220076}"/>
              </a:ext>
            </a:extLst>
          </p:cNvPr>
          <p:cNvSpPr>
            <a:spLocks noGrp="1"/>
          </p:cNvSpPr>
          <p:nvPr>
            <p:ph type="dt" sz="half" idx="10"/>
          </p:nvPr>
        </p:nvSpPr>
        <p:spPr/>
        <p:txBody>
          <a:bodyPr/>
          <a:lstStyle/>
          <a:p>
            <a:fld id="{4638CCD8-17D3-F148-BD8F-4F4FEA393127}" type="datetime1">
              <a:rPr lang="en-US" smtClean="0"/>
              <a:t>1/27/26</a:t>
            </a:fld>
            <a:endParaRPr lang="en-US"/>
          </a:p>
        </p:txBody>
      </p:sp>
      <p:sp>
        <p:nvSpPr>
          <p:cNvPr id="14" name="Footer Placeholder 13">
            <a:extLst>
              <a:ext uri="{FF2B5EF4-FFF2-40B4-BE49-F238E27FC236}">
                <a16:creationId xmlns:a16="http://schemas.microsoft.com/office/drawing/2014/main" id="{7CF3D195-DC28-D14F-BFC6-D3AA82247CBB}"/>
              </a:ext>
            </a:extLst>
          </p:cNvPr>
          <p:cNvSpPr>
            <a:spLocks noGrp="1"/>
          </p:cNvSpPr>
          <p:nvPr>
            <p:ph type="ftr" sz="quarter" idx="11"/>
          </p:nvPr>
        </p:nvSpPr>
        <p:spPr/>
        <p:txBody>
          <a:bodyPr/>
          <a:lstStyle/>
          <a:p>
            <a:endParaRPr lang="en-US"/>
          </a:p>
        </p:txBody>
      </p:sp>
      <p:sp>
        <p:nvSpPr>
          <p:cNvPr id="15" name="Slide Number Placeholder 14">
            <a:extLst>
              <a:ext uri="{FF2B5EF4-FFF2-40B4-BE49-F238E27FC236}">
                <a16:creationId xmlns:a16="http://schemas.microsoft.com/office/drawing/2014/main" id="{2A857D2A-4C7C-8447-A486-4A9FFFB397CE}"/>
              </a:ext>
            </a:extLst>
          </p:cNvPr>
          <p:cNvSpPr>
            <a:spLocks noGrp="1"/>
          </p:cNvSpPr>
          <p:nvPr>
            <p:ph type="sldNum" sz="quarter" idx="12"/>
          </p:nvPr>
        </p:nvSpPr>
        <p:spPr/>
        <p:txBody>
          <a:bodyPr/>
          <a:lstStyle/>
          <a:p>
            <a:fld id="{23CDF9FB-25F4-214F-9221-F1BEDAC2460A}" type="slidenum">
              <a:rPr lang="en-US" smtClean="0"/>
              <a:t>‹#›</a:t>
            </a:fld>
            <a:endParaRPr lang="en-US"/>
          </a:p>
        </p:txBody>
      </p:sp>
      <p:pic>
        <p:nvPicPr>
          <p:cNvPr id="8" name="Picture 7">
            <a:extLst>
              <a:ext uri="{FF2B5EF4-FFF2-40B4-BE49-F238E27FC236}">
                <a16:creationId xmlns:a16="http://schemas.microsoft.com/office/drawing/2014/main" id="{456CEB31-A0CD-3441-8866-638A6EA4EBDE}"/>
              </a:ext>
            </a:extLst>
          </p:cNvPr>
          <p:cNvPicPr>
            <a:picLocks noChangeAspect="1"/>
          </p:cNvPicPr>
          <p:nvPr userDrawn="1"/>
        </p:nvPicPr>
        <p:blipFill>
          <a:blip r:embed="rId2"/>
          <a:stretch>
            <a:fillRect/>
          </a:stretch>
        </p:blipFill>
        <p:spPr>
          <a:xfrm>
            <a:off x="10673625" y="6384707"/>
            <a:ext cx="940525" cy="263806"/>
          </a:xfrm>
          <a:prstGeom prst="rect">
            <a:avLst/>
          </a:prstGeom>
        </p:spPr>
      </p:pic>
    </p:spTree>
    <p:extLst>
      <p:ext uri="{BB962C8B-B14F-4D97-AF65-F5344CB8AC3E}">
        <p14:creationId xmlns:p14="http://schemas.microsoft.com/office/powerpoint/2010/main" val="1984692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Quote">
    <p:bg>
      <p:bgPr>
        <a:solidFill>
          <a:schemeClr val="tx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BD2E873E-7E8B-5D44-8BEB-C1B25B66F3BA}"/>
              </a:ext>
            </a:extLst>
          </p:cNvPr>
          <p:cNvSpPr>
            <a:spLocks noGrp="1"/>
          </p:cNvSpPr>
          <p:nvPr>
            <p:ph type="pic" sz="quarter" idx="10"/>
          </p:nvPr>
        </p:nvSpPr>
        <p:spPr>
          <a:xfrm>
            <a:off x="0" y="0"/>
            <a:ext cx="12192000" cy="6858000"/>
          </a:xfrm>
        </p:spPr>
        <p:txBody>
          <a:bodyPr/>
          <a:lstStyle/>
          <a:p>
            <a:endParaRPr lang="en-US" dirty="0"/>
          </a:p>
        </p:txBody>
      </p:sp>
      <p:sp>
        <p:nvSpPr>
          <p:cNvPr id="2" name="Title 1"/>
          <p:cNvSpPr>
            <a:spLocks noGrp="1"/>
          </p:cNvSpPr>
          <p:nvPr>
            <p:ph type="title" hasCustomPrompt="1"/>
          </p:nvPr>
        </p:nvSpPr>
        <p:spPr>
          <a:xfrm>
            <a:off x="1977325" y="1910165"/>
            <a:ext cx="8237349" cy="2491353"/>
          </a:xfrm>
        </p:spPr>
        <p:txBody>
          <a:bodyPr anchor="ctr" anchorCtr="0">
            <a:normAutofit/>
          </a:bodyPr>
          <a:lstStyle>
            <a:lvl1pPr algn="ctr">
              <a:defRPr sz="3500" b="0" i="1" cap="none" baseline="0">
                <a:solidFill>
                  <a:schemeClr val="bg1"/>
                </a:solidFill>
                <a:latin typeface="Georgia" panose="02040502050405020303" pitchFamily="18" charset="0"/>
              </a:defRPr>
            </a:lvl1pPr>
          </a:lstStyle>
          <a:p>
            <a:r>
              <a:rPr lang="en-US" dirty="0"/>
              <a:t>Success is the result of perfection, hard work, learning from failure, loyalty, and persistence.</a:t>
            </a:r>
            <a:br>
              <a:rPr lang="en-US" dirty="0"/>
            </a:br>
            <a:br>
              <a:rPr lang="en-US" dirty="0"/>
            </a:br>
            <a:r>
              <a:rPr lang="en-US" dirty="0"/>
              <a:t> - Colin Powell</a:t>
            </a:r>
          </a:p>
        </p:txBody>
      </p:sp>
    </p:spTree>
    <p:extLst>
      <p:ext uri="{BB962C8B-B14F-4D97-AF65-F5344CB8AC3E}">
        <p14:creationId xmlns:p14="http://schemas.microsoft.com/office/powerpoint/2010/main" val="14889271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Video">
    <p:bg>
      <p:bgPr>
        <a:solidFill>
          <a:schemeClr val="tx1"/>
        </a:solidFill>
        <a:effectLst/>
      </p:bgPr>
    </p:bg>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89FF8636-BEE8-AF4E-89A6-D136EBA27500}"/>
              </a:ext>
            </a:extLst>
          </p:cNvPr>
          <p:cNvSpPr>
            <a:spLocks noGrp="1"/>
          </p:cNvSpPr>
          <p:nvPr>
            <p:ph type="media" sz="quarter" idx="10"/>
          </p:nvPr>
        </p:nvSpPr>
        <p:spPr>
          <a:xfrm>
            <a:off x="0" y="0"/>
            <a:ext cx="12192000" cy="6858000"/>
          </a:xfrm>
        </p:spPr>
        <p:txBody>
          <a:bodyPr/>
          <a:lstStyle/>
          <a:p>
            <a:endParaRPr lang="en-US"/>
          </a:p>
        </p:txBody>
      </p:sp>
    </p:spTree>
    <p:extLst>
      <p:ext uri="{BB962C8B-B14F-4D97-AF65-F5344CB8AC3E}">
        <p14:creationId xmlns:p14="http://schemas.microsoft.com/office/powerpoint/2010/main" val="21986692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_Photo and Title">
    <p:bg>
      <p:bgPr>
        <a:solidFill>
          <a:schemeClr val="tx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BD2E873E-7E8B-5D44-8BEB-C1B25B66F3BA}"/>
              </a:ext>
            </a:extLst>
          </p:cNvPr>
          <p:cNvSpPr>
            <a:spLocks noGrp="1"/>
          </p:cNvSpPr>
          <p:nvPr>
            <p:ph type="pic" sz="quarter" idx="10"/>
          </p:nvPr>
        </p:nvSpPr>
        <p:spPr>
          <a:xfrm>
            <a:off x="0" y="0"/>
            <a:ext cx="12192000" cy="6858000"/>
          </a:xfrm>
        </p:spPr>
        <p:txBody>
          <a:bodyPr/>
          <a:lstStyle/>
          <a:p>
            <a:endParaRPr lang="en-US"/>
          </a:p>
        </p:txBody>
      </p:sp>
      <p:sp>
        <p:nvSpPr>
          <p:cNvPr id="2" name="Title 1"/>
          <p:cNvSpPr>
            <a:spLocks noGrp="1"/>
          </p:cNvSpPr>
          <p:nvPr>
            <p:ph type="title"/>
          </p:nvPr>
        </p:nvSpPr>
        <p:spPr>
          <a:xfrm>
            <a:off x="1977325" y="1910165"/>
            <a:ext cx="8237349" cy="2491353"/>
          </a:xfrm>
        </p:spPr>
        <p:txBody>
          <a:bodyPr anchor="ctr" anchorCtr="0">
            <a:normAutofit/>
          </a:bodyPr>
          <a:lstStyle>
            <a:lvl1pPr algn="ctr">
              <a:defRPr sz="7200" baseline="0">
                <a:solidFill>
                  <a:schemeClr val="bg1"/>
                </a:solidFill>
              </a:defRPr>
            </a:lvl1pPr>
          </a:lstStyle>
          <a:p>
            <a:r>
              <a:rPr lang="en-US" dirty="0"/>
              <a:t>Click to edit</a:t>
            </a:r>
          </a:p>
        </p:txBody>
      </p:sp>
    </p:spTree>
    <p:extLst>
      <p:ext uri="{BB962C8B-B14F-4D97-AF65-F5344CB8AC3E}">
        <p14:creationId xmlns:p14="http://schemas.microsoft.com/office/powerpoint/2010/main" val="16048524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2_Photo and Title_REPLICA">
    <p:bg>
      <p:bgPr>
        <a:solidFill>
          <a:schemeClr val="tx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BD2E873E-7E8B-5D44-8BEB-C1B25B66F3BA}"/>
              </a:ext>
            </a:extLst>
          </p:cNvPr>
          <p:cNvSpPr>
            <a:spLocks noGrp="1"/>
          </p:cNvSpPr>
          <p:nvPr>
            <p:ph type="pic" sz="quarter" idx="10"/>
          </p:nvPr>
        </p:nvSpPr>
        <p:spPr>
          <a:xfrm>
            <a:off x="0" y="0"/>
            <a:ext cx="12192000" cy="6858000"/>
          </a:xfrm>
        </p:spPr>
        <p:txBody>
          <a:bodyPr/>
          <a:lstStyle/>
          <a:p>
            <a:endParaRPr lang="en-US"/>
          </a:p>
        </p:txBody>
      </p:sp>
      <p:sp>
        <p:nvSpPr>
          <p:cNvPr id="2" name="Title 1"/>
          <p:cNvSpPr>
            <a:spLocks noGrp="1"/>
          </p:cNvSpPr>
          <p:nvPr>
            <p:ph type="title" hasCustomPrompt="1"/>
          </p:nvPr>
        </p:nvSpPr>
        <p:spPr>
          <a:xfrm>
            <a:off x="1977325" y="1910165"/>
            <a:ext cx="8237349" cy="2491353"/>
          </a:xfrm>
        </p:spPr>
        <p:txBody>
          <a:bodyPr anchor="ctr" anchorCtr="0">
            <a:normAutofit/>
          </a:bodyPr>
          <a:lstStyle>
            <a:lvl1pPr algn="ctr">
              <a:defRPr sz="7200" b="1" i="0" cap="none" baseline="0">
                <a:solidFill>
                  <a:schemeClr val="bg1"/>
                </a:solidFill>
                <a:latin typeface="Arial" panose="020B0604020202020204" pitchFamily="34" charset="0"/>
              </a:defRPr>
            </a:lvl1pPr>
          </a:lstStyle>
          <a:p>
            <a:r>
              <a:rPr lang="en-US" dirty="0"/>
              <a:t>Click To Edit</a:t>
            </a:r>
          </a:p>
        </p:txBody>
      </p:sp>
    </p:spTree>
    <p:extLst>
      <p:ext uri="{BB962C8B-B14F-4D97-AF65-F5344CB8AC3E}">
        <p14:creationId xmlns:p14="http://schemas.microsoft.com/office/powerpoint/2010/main" val="30812358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Frame Center Title Text Slide">
    <p:spTree>
      <p:nvGrpSpPr>
        <p:cNvPr id="1" name=""/>
        <p:cNvGrpSpPr/>
        <p:nvPr/>
      </p:nvGrpSpPr>
      <p:grpSpPr>
        <a:xfrm>
          <a:off x="0" y="0"/>
          <a:ext cx="0" cy="0"/>
          <a:chOff x="0" y="0"/>
          <a:chExt cx="0" cy="0"/>
        </a:xfrm>
      </p:grpSpPr>
      <p:sp>
        <p:nvSpPr>
          <p:cNvPr id="2" name="Title 1"/>
          <p:cNvSpPr>
            <a:spLocks noGrp="1"/>
          </p:cNvSpPr>
          <p:nvPr>
            <p:ph type="title"/>
          </p:nvPr>
        </p:nvSpPr>
        <p:spPr>
          <a:xfrm>
            <a:off x="1977325" y="1658318"/>
            <a:ext cx="8237349" cy="1921789"/>
          </a:xfrm>
        </p:spPr>
        <p:txBody>
          <a:bodyPr anchor="b" anchorCtr="0">
            <a:normAutofit/>
          </a:bodyPr>
          <a:lstStyle>
            <a:lvl1pPr algn="ctr">
              <a:defRPr sz="7200" baseline="0"/>
            </a:lvl1pPr>
          </a:lstStyle>
          <a:p>
            <a:r>
              <a:rPr lang="en-US" dirty="0"/>
              <a:t>Click to edit</a:t>
            </a:r>
          </a:p>
        </p:txBody>
      </p:sp>
      <p:sp>
        <p:nvSpPr>
          <p:cNvPr id="3" name="Content Placeholder 2"/>
          <p:cNvSpPr>
            <a:spLocks noGrp="1"/>
          </p:cNvSpPr>
          <p:nvPr>
            <p:ph idx="1" hasCustomPrompt="1"/>
          </p:nvPr>
        </p:nvSpPr>
        <p:spPr>
          <a:xfrm>
            <a:off x="2325917" y="3766087"/>
            <a:ext cx="7540163" cy="2504268"/>
          </a:xfrm>
        </p:spPr>
        <p:txBody>
          <a:bodyPr/>
          <a:lstStyle>
            <a:lvl1pPr marL="0" indent="0" algn="ctr">
              <a:buNone/>
              <a:defRPr/>
            </a:lvl1pPr>
            <a:lvl4pPr algn="ctr">
              <a:defRPr/>
            </a:lvl4pPr>
          </a:lstStyle>
          <a:p>
            <a:pPr lvl="0"/>
            <a:r>
              <a:rPr lang="en-US" dirty="0" err="1"/>
              <a:t>Mauris</a:t>
            </a:r>
            <a:r>
              <a:rPr lang="en-US" dirty="0"/>
              <a:t> </a:t>
            </a:r>
            <a:r>
              <a:rPr lang="en-US" dirty="0" err="1"/>
              <a:t>ornare</a:t>
            </a:r>
            <a:r>
              <a:rPr lang="en-US" dirty="0"/>
              <a:t> </a:t>
            </a:r>
            <a:r>
              <a:rPr lang="en-US" dirty="0" err="1"/>
              <a:t>dignissim</a:t>
            </a:r>
            <a:r>
              <a:rPr lang="en-US" dirty="0"/>
              <a:t> </a:t>
            </a:r>
            <a:r>
              <a:rPr lang="en-US" dirty="0" err="1"/>
              <a:t>lectus</a:t>
            </a:r>
            <a:r>
              <a:rPr lang="en-US" dirty="0"/>
              <a:t> vitae vestibulum. </a:t>
            </a:r>
            <a:r>
              <a:rPr lang="en-US" dirty="0" err="1"/>
              <a:t>Nullam</a:t>
            </a:r>
            <a:r>
              <a:rPr lang="en-US" dirty="0"/>
              <a:t> </a:t>
            </a:r>
            <a:r>
              <a:rPr lang="en-US" dirty="0" err="1"/>
              <a:t>tincidunt</a:t>
            </a:r>
            <a:r>
              <a:rPr lang="en-US" dirty="0"/>
              <a:t> </a:t>
            </a:r>
            <a:r>
              <a:rPr lang="en-US" dirty="0" err="1"/>
              <a:t>urna</a:t>
            </a:r>
            <a:r>
              <a:rPr lang="en-US" dirty="0"/>
              <a:t> </a:t>
            </a:r>
            <a:r>
              <a:rPr lang="en-US" dirty="0" err="1"/>
              <a:t>odio</a:t>
            </a:r>
            <a:r>
              <a:rPr lang="en-US" dirty="0"/>
              <a:t>, id </a:t>
            </a:r>
            <a:r>
              <a:rPr lang="en-US" dirty="0" err="1"/>
              <a:t>suscipit</a:t>
            </a:r>
            <a:r>
              <a:rPr lang="en-US" dirty="0"/>
              <a:t> </a:t>
            </a:r>
            <a:r>
              <a:rPr lang="en-US" dirty="0" err="1"/>
              <a:t>sem</a:t>
            </a:r>
            <a:r>
              <a:rPr lang="en-US" dirty="0"/>
              <a:t> </a:t>
            </a:r>
            <a:r>
              <a:rPr lang="en-US" dirty="0" err="1"/>
              <a:t>efficitur</a:t>
            </a:r>
            <a:r>
              <a:rPr lang="en-US" dirty="0"/>
              <a:t> sit </a:t>
            </a:r>
            <a:r>
              <a:rPr lang="en-US" dirty="0" err="1"/>
              <a:t>amet</a:t>
            </a:r>
            <a:r>
              <a:rPr lang="en-US" dirty="0"/>
              <a:t>.</a:t>
            </a:r>
          </a:p>
        </p:txBody>
      </p:sp>
      <p:sp>
        <p:nvSpPr>
          <p:cNvPr id="13" name="Date Placeholder 12">
            <a:extLst>
              <a:ext uri="{FF2B5EF4-FFF2-40B4-BE49-F238E27FC236}">
                <a16:creationId xmlns:a16="http://schemas.microsoft.com/office/drawing/2014/main" id="{81C8E23B-DF65-3C40-8463-411E75220076}"/>
              </a:ext>
            </a:extLst>
          </p:cNvPr>
          <p:cNvSpPr>
            <a:spLocks noGrp="1"/>
          </p:cNvSpPr>
          <p:nvPr>
            <p:ph type="dt" sz="half" idx="10"/>
          </p:nvPr>
        </p:nvSpPr>
        <p:spPr/>
        <p:txBody>
          <a:bodyPr/>
          <a:lstStyle/>
          <a:p>
            <a:fld id="{4638CCD8-17D3-F148-BD8F-4F4FEA393127}" type="datetime1">
              <a:rPr lang="en-US" smtClean="0"/>
              <a:t>1/27/26</a:t>
            </a:fld>
            <a:endParaRPr lang="en-US"/>
          </a:p>
        </p:txBody>
      </p:sp>
      <p:sp>
        <p:nvSpPr>
          <p:cNvPr id="14" name="Footer Placeholder 13">
            <a:extLst>
              <a:ext uri="{FF2B5EF4-FFF2-40B4-BE49-F238E27FC236}">
                <a16:creationId xmlns:a16="http://schemas.microsoft.com/office/drawing/2014/main" id="{7CF3D195-DC28-D14F-BFC6-D3AA82247CBB}"/>
              </a:ext>
            </a:extLst>
          </p:cNvPr>
          <p:cNvSpPr>
            <a:spLocks noGrp="1"/>
          </p:cNvSpPr>
          <p:nvPr>
            <p:ph type="ftr" sz="quarter" idx="11"/>
          </p:nvPr>
        </p:nvSpPr>
        <p:spPr/>
        <p:txBody>
          <a:bodyPr/>
          <a:lstStyle/>
          <a:p>
            <a:endParaRPr lang="en-US"/>
          </a:p>
        </p:txBody>
      </p:sp>
      <p:sp>
        <p:nvSpPr>
          <p:cNvPr id="15" name="Slide Number Placeholder 14">
            <a:extLst>
              <a:ext uri="{FF2B5EF4-FFF2-40B4-BE49-F238E27FC236}">
                <a16:creationId xmlns:a16="http://schemas.microsoft.com/office/drawing/2014/main" id="{2A857D2A-4C7C-8447-A486-4A9FFFB397CE}"/>
              </a:ext>
            </a:extLst>
          </p:cNvPr>
          <p:cNvSpPr>
            <a:spLocks noGrp="1"/>
          </p:cNvSpPr>
          <p:nvPr>
            <p:ph type="sldNum" sz="quarter" idx="12"/>
          </p:nvPr>
        </p:nvSpPr>
        <p:spPr/>
        <p:txBody>
          <a:bodyPr/>
          <a:lstStyle/>
          <a:p>
            <a:fld id="{23CDF9FB-25F4-214F-9221-F1BEDAC2460A}" type="slidenum">
              <a:rPr lang="en-US" smtClean="0"/>
              <a:t>‹#›</a:t>
            </a:fld>
            <a:endParaRPr lang="en-US"/>
          </a:p>
        </p:txBody>
      </p:sp>
      <p:sp>
        <p:nvSpPr>
          <p:cNvPr id="7" name="Rectangle 6">
            <a:extLst>
              <a:ext uri="{FF2B5EF4-FFF2-40B4-BE49-F238E27FC236}">
                <a16:creationId xmlns:a16="http://schemas.microsoft.com/office/drawing/2014/main" id="{90BE4B28-D0D4-6845-A3BD-DCD907C227D1}"/>
              </a:ext>
            </a:extLst>
          </p:cNvPr>
          <p:cNvSpPr/>
          <p:nvPr userDrawn="1"/>
        </p:nvSpPr>
        <p:spPr>
          <a:xfrm>
            <a:off x="723900" y="559468"/>
            <a:ext cx="10859267"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8" name="Rectangle 7">
            <a:extLst>
              <a:ext uri="{FF2B5EF4-FFF2-40B4-BE49-F238E27FC236}">
                <a16:creationId xmlns:a16="http://schemas.microsoft.com/office/drawing/2014/main" id="{D299CB6F-E0C5-6345-8D87-6181D01EA613}"/>
              </a:ext>
            </a:extLst>
          </p:cNvPr>
          <p:cNvSpPr/>
          <p:nvPr userDrawn="1"/>
        </p:nvSpPr>
        <p:spPr>
          <a:xfrm rot="5400000">
            <a:off x="-528373" y="1811742"/>
            <a:ext cx="2687426"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9" name="Rectangle 8">
            <a:extLst>
              <a:ext uri="{FF2B5EF4-FFF2-40B4-BE49-F238E27FC236}">
                <a16:creationId xmlns:a16="http://schemas.microsoft.com/office/drawing/2014/main" id="{F1F73295-411E-6648-BB44-38BC878237C8}"/>
              </a:ext>
            </a:extLst>
          </p:cNvPr>
          <p:cNvSpPr/>
          <p:nvPr userDrawn="1"/>
        </p:nvSpPr>
        <p:spPr>
          <a:xfrm rot="5400000">
            <a:off x="9318854" y="2671898"/>
            <a:ext cx="4407738"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Tree>
    <p:extLst>
      <p:ext uri="{BB962C8B-B14F-4D97-AF65-F5344CB8AC3E}">
        <p14:creationId xmlns:p14="http://schemas.microsoft.com/office/powerpoint/2010/main" val="8963394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BG-Red">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500402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1_Frame Center Title Text Slide_REPLICA">
    <p:spTree>
      <p:nvGrpSpPr>
        <p:cNvPr id="1" name=""/>
        <p:cNvGrpSpPr/>
        <p:nvPr/>
      </p:nvGrpSpPr>
      <p:grpSpPr>
        <a:xfrm>
          <a:off x="0" y="0"/>
          <a:ext cx="0" cy="0"/>
          <a:chOff x="0" y="0"/>
          <a:chExt cx="0" cy="0"/>
        </a:xfrm>
      </p:grpSpPr>
      <p:sp>
        <p:nvSpPr>
          <p:cNvPr id="2" name="Title 1"/>
          <p:cNvSpPr>
            <a:spLocks noGrp="1"/>
          </p:cNvSpPr>
          <p:nvPr>
            <p:ph type="title"/>
          </p:nvPr>
        </p:nvSpPr>
        <p:spPr>
          <a:xfrm>
            <a:off x="1977325" y="1658318"/>
            <a:ext cx="8237349" cy="1921789"/>
          </a:xfrm>
        </p:spPr>
        <p:txBody>
          <a:bodyPr anchor="b" anchorCtr="0">
            <a:normAutofit/>
          </a:bodyPr>
          <a:lstStyle>
            <a:lvl1pPr algn="ctr">
              <a:defRPr sz="7200" b="1" i="0" cap="none" baseline="0">
                <a:latin typeface="Arial" panose="020B0604020202020204" pitchFamily="34" charset="0"/>
              </a:defRPr>
            </a:lvl1pPr>
          </a:lstStyle>
          <a:p>
            <a:r>
              <a:rPr lang="en-US" dirty="0"/>
              <a:t>Click to edit</a:t>
            </a:r>
          </a:p>
        </p:txBody>
      </p:sp>
      <p:sp>
        <p:nvSpPr>
          <p:cNvPr id="3" name="Content Placeholder 2"/>
          <p:cNvSpPr>
            <a:spLocks noGrp="1"/>
          </p:cNvSpPr>
          <p:nvPr>
            <p:ph idx="1" hasCustomPrompt="1"/>
          </p:nvPr>
        </p:nvSpPr>
        <p:spPr>
          <a:xfrm>
            <a:off x="2325917" y="3766087"/>
            <a:ext cx="7540163" cy="2504268"/>
          </a:xfrm>
        </p:spPr>
        <p:txBody>
          <a:bodyPr/>
          <a:lstStyle>
            <a:lvl1pPr marL="0" indent="0" algn="ctr">
              <a:buNone/>
              <a:defRPr/>
            </a:lvl1pPr>
            <a:lvl4pPr algn="ctr">
              <a:defRPr/>
            </a:lvl4pPr>
          </a:lstStyle>
          <a:p>
            <a:pPr lvl="0"/>
            <a:r>
              <a:rPr lang="en-US" dirty="0" err="1"/>
              <a:t>Mauris</a:t>
            </a:r>
            <a:r>
              <a:rPr lang="en-US" dirty="0"/>
              <a:t> </a:t>
            </a:r>
            <a:r>
              <a:rPr lang="en-US" dirty="0" err="1"/>
              <a:t>ornare</a:t>
            </a:r>
            <a:r>
              <a:rPr lang="en-US" dirty="0"/>
              <a:t> </a:t>
            </a:r>
            <a:r>
              <a:rPr lang="en-US" dirty="0" err="1"/>
              <a:t>dignissim</a:t>
            </a:r>
            <a:r>
              <a:rPr lang="en-US" dirty="0"/>
              <a:t> </a:t>
            </a:r>
            <a:r>
              <a:rPr lang="en-US" dirty="0" err="1"/>
              <a:t>lectus</a:t>
            </a:r>
            <a:r>
              <a:rPr lang="en-US" dirty="0"/>
              <a:t> vitae vestibulum. </a:t>
            </a:r>
            <a:r>
              <a:rPr lang="en-US" dirty="0" err="1"/>
              <a:t>Nullam</a:t>
            </a:r>
            <a:r>
              <a:rPr lang="en-US" dirty="0"/>
              <a:t> </a:t>
            </a:r>
            <a:r>
              <a:rPr lang="en-US" dirty="0" err="1"/>
              <a:t>tincidunt</a:t>
            </a:r>
            <a:r>
              <a:rPr lang="en-US" dirty="0"/>
              <a:t> </a:t>
            </a:r>
            <a:r>
              <a:rPr lang="en-US" dirty="0" err="1"/>
              <a:t>urna</a:t>
            </a:r>
            <a:r>
              <a:rPr lang="en-US" dirty="0"/>
              <a:t> </a:t>
            </a:r>
            <a:r>
              <a:rPr lang="en-US" dirty="0" err="1"/>
              <a:t>odio</a:t>
            </a:r>
            <a:r>
              <a:rPr lang="en-US" dirty="0"/>
              <a:t>, id </a:t>
            </a:r>
            <a:r>
              <a:rPr lang="en-US" dirty="0" err="1"/>
              <a:t>suscipit</a:t>
            </a:r>
            <a:r>
              <a:rPr lang="en-US" dirty="0"/>
              <a:t> </a:t>
            </a:r>
            <a:r>
              <a:rPr lang="en-US" dirty="0" err="1"/>
              <a:t>sem</a:t>
            </a:r>
            <a:r>
              <a:rPr lang="en-US" dirty="0"/>
              <a:t> </a:t>
            </a:r>
            <a:r>
              <a:rPr lang="en-US" dirty="0" err="1"/>
              <a:t>efficitur</a:t>
            </a:r>
            <a:r>
              <a:rPr lang="en-US" dirty="0"/>
              <a:t> sit </a:t>
            </a:r>
            <a:r>
              <a:rPr lang="en-US" dirty="0" err="1"/>
              <a:t>amet</a:t>
            </a:r>
            <a:r>
              <a:rPr lang="en-US" dirty="0"/>
              <a:t>.</a:t>
            </a:r>
          </a:p>
        </p:txBody>
      </p:sp>
      <p:sp>
        <p:nvSpPr>
          <p:cNvPr id="13" name="Date Placeholder 12">
            <a:extLst>
              <a:ext uri="{FF2B5EF4-FFF2-40B4-BE49-F238E27FC236}">
                <a16:creationId xmlns:a16="http://schemas.microsoft.com/office/drawing/2014/main" id="{81C8E23B-DF65-3C40-8463-411E75220076}"/>
              </a:ext>
            </a:extLst>
          </p:cNvPr>
          <p:cNvSpPr>
            <a:spLocks noGrp="1"/>
          </p:cNvSpPr>
          <p:nvPr>
            <p:ph type="dt" sz="half" idx="10"/>
          </p:nvPr>
        </p:nvSpPr>
        <p:spPr/>
        <p:txBody>
          <a:bodyPr/>
          <a:lstStyle/>
          <a:p>
            <a:fld id="{4638CCD8-17D3-F148-BD8F-4F4FEA393127}" type="datetime1">
              <a:rPr lang="en-US" smtClean="0"/>
              <a:t>1/27/26</a:t>
            </a:fld>
            <a:endParaRPr lang="en-US"/>
          </a:p>
        </p:txBody>
      </p:sp>
      <p:sp>
        <p:nvSpPr>
          <p:cNvPr id="14" name="Footer Placeholder 13">
            <a:extLst>
              <a:ext uri="{FF2B5EF4-FFF2-40B4-BE49-F238E27FC236}">
                <a16:creationId xmlns:a16="http://schemas.microsoft.com/office/drawing/2014/main" id="{7CF3D195-DC28-D14F-BFC6-D3AA82247CBB}"/>
              </a:ext>
            </a:extLst>
          </p:cNvPr>
          <p:cNvSpPr>
            <a:spLocks noGrp="1"/>
          </p:cNvSpPr>
          <p:nvPr>
            <p:ph type="ftr" sz="quarter" idx="11"/>
          </p:nvPr>
        </p:nvSpPr>
        <p:spPr/>
        <p:txBody>
          <a:bodyPr/>
          <a:lstStyle/>
          <a:p>
            <a:endParaRPr lang="en-US"/>
          </a:p>
        </p:txBody>
      </p:sp>
      <p:sp>
        <p:nvSpPr>
          <p:cNvPr id="15" name="Slide Number Placeholder 14">
            <a:extLst>
              <a:ext uri="{FF2B5EF4-FFF2-40B4-BE49-F238E27FC236}">
                <a16:creationId xmlns:a16="http://schemas.microsoft.com/office/drawing/2014/main" id="{2A857D2A-4C7C-8447-A486-4A9FFFB397CE}"/>
              </a:ext>
            </a:extLst>
          </p:cNvPr>
          <p:cNvSpPr>
            <a:spLocks noGrp="1"/>
          </p:cNvSpPr>
          <p:nvPr>
            <p:ph type="sldNum" sz="quarter" idx="12"/>
          </p:nvPr>
        </p:nvSpPr>
        <p:spPr/>
        <p:txBody>
          <a:bodyPr/>
          <a:lstStyle/>
          <a:p>
            <a:fld id="{23CDF9FB-25F4-214F-9221-F1BEDAC2460A}" type="slidenum">
              <a:rPr lang="en-US" smtClean="0"/>
              <a:t>‹#›</a:t>
            </a:fld>
            <a:endParaRPr lang="en-US"/>
          </a:p>
        </p:txBody>
      </p:sp>
      <p:sp>
        <p:nvSpPr>
          <p:cNvPr id="7" name="Rectangle 6">
            <a:extLst>
              <a:ext uri="{FF2B5EF4-FFF2-40B4-BE49-F238E27FC236}">
                <a16:creationId xmlns:a16="http://schemas.microsoft.com/office/drawing/2014/main" id="{90BE4B28-D0D4-6845-A3BD-DCD907C227D1}"/>
              </a:ext>
            </a:extLst>
          </p:cNvPr>
          <p:cNvSpPr/>
          <p:nvPr userDrawn="1"/>
        </p:nvSpPr>
        <p:spPr>
          <a:xfrm>
            <a:off x="723900" y="559468"/>
            <a:ext cx="10859267"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8" name="Rectangle 7">
            <a:extLst>
              <a:ext uri="{FF2B5EF4-FFF2-40B4-BE49-F238E27FC236}">
                <a16:creationId xmlns:a16="http://schemas.microsoft.com/office/drawing/2014/main" id="{D299CB6F-E0C5-6345-8D87-6181D01EA613}"/>
              </a:ext>
            </a:extLst>
          </p:cNvPr>
          <p:cNvSpPr/>
          <p:nvPr userDrawn="1"/>
        </p:nvSpPr>
        <p:spPr>
          <a:xfrm rot="5400000">
            <a:off x="-528373" y="1811742"/>
            <a:ext cx="2687426"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9" name="Rectangle 8">
            <a:extLst>
              <a:ext uri="{FF2B5EF4-FFF2-40B4-BE49-F238E27FC236}">
                <a16:creationId xmlns:a16="http://schemas.microsoft.com/office/drawing/2014/main" id="{F1F73295-411E-6648-BB44-38BC878237C8}"/>
              </a:ext>
            </a:extLst>
          </p:cNvPr>
          <p:cNvSpPr/>
          <p:nvPr userDrawn="1"/>
        </p:nvSpPr>
        <p:spPr>
          <a:xfrm rot="5400000">
            <a:off x="9318854" y="2671898"/>
            <a:ext cx="4407738"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Tree>
    <p:extLst>
      <p:ext uri="{BB962C8B-B14F-4D97-AF65-F5344CB8AC3E}">
        <p14:creationId xmlns:p14="http://schemas.microsoft.com/office/powerpoint/2010/main" val="40439007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047408" cy="1485900"/>
          </a:xfrm>
        </p:spPr>
        <p:txBody>
          <a:bodyPr/>
          <a:lstStyle/>
          <a:p>
            <a:r>
              <a:rPr lang="en-US"/>
              <a:t>Click to edit Master title style</a:t>
            </a:r>
            <a:endParaRPr lang="en-US" dirty="0"/>
          </a:p>
        </p:txBody>
      </p:sp>
      <p:sp>
        <p:nvSpPr>
          <p:cNvPr id="3" name="Content Placeholder 2"/>
          <p:cNvSpPr>
            <a:spLocks noGrp="1"/>
          </p:cNvSpPr>
          <p:nvPr>
            <p:ph idx="1"/>
          </p:nvPr>
        </p:nvSpPr>
        <p:spPr>
          <a:xfrm>
            <a:off x="1371600" y="2286000"/>
            <a:ext cx="9047408" cy="3581400"/>
          </a:xfrm>
        </p:spPr>
        <p:txBody>
          <a:bodyPr>
            <a:normAutofit/>
          </a:bodyPr>
          <a:lstStyle>
            <a:lvl1pPr>
              <a:defRPr sz="2000"/>
            </a:lvl1pPr>
            <a:lvl2pPr>
              <a:defRPr sz="2000"/>
            </a:lvl2pPr>
            <a:lvl3pPr>
              <a:defRPr sz="2000"/>
            </a:lvl3pPr>
            <a:lvl4pPr>
              <a:defRPr sz="2000"/>
            </a:lvl4pPr>
            <a:lvl5pPr>
              <a:defRPr sz="2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Date Placeholder 12">
            <a:extLst>
              <a:ext uri="{FF2B5EF4-FFF2-40B4-BE49-F238E27FC236}">
                <a16:creationId xmlns:a16="http://schemas.microsoft.com/office/drawing/2014/main" id="{81C8E23B-DF65-3C40-8463-411E75220076}"/>
              </a:ext>
            </a:extLst>
          </p:cNvPr>
          <p:cNvSpPr>
            <a:spLocks noGrp="1"/>
          </p:cNvSpPr>
          <p:nvPr>
            <p:ph type="dt" sz="half" idx="10"/>
          </p:nvPr>
        </p:nvSpPr>
        <p:spPr/>
        <p:txBody>
          <a:bodyPr/>
          <a:lstStyle/>
          <a:p>
            <a:fld id="{4638CCD8-17D3-F148-BD8F-4F4FEA393127}" type="datetime1">
              <a:rPr lang="en-US" smtClean="0"/>
              <a:t>1/27/26</a:t>
            </a:fld>
            <a:endParaRPr lang="en-US"/>
          </a:p>
        </p:txBody>
      </p:sp>
      <p:sp>
        <p:nvSpPr>
          <p:cNvPr id="14" name="Footer Placeholder 13">
            <a:extLst>
              <a:ext uri="{FF2B5EF4-FFF2-40B4-BE49-F238E27FC236}">
                <a16:creationId xmlns:a16="http://schemas.microsoft.com/office/drawing/2014/main" id="{7CF3D195-DC28-D14F-BFC6-D3AA82247CBB}"/>
              </a:ext>
            </a:extLst>
          </p:cNvPr>
          <p:cNvSpPr>
            <a:spLocks noGrp="1"/>
          </p:cNvSpPr>
          <p:nvPr>
            <p:ph type="ftr" sz="quarter" idx="11"/>
          </p:nvPr>
        </p:nvSpPr>
        <p:spPr/>
        <p:txBody>
          <a:bodyPr/>
          <a:lstStyle/>
          <a:p>
            <a:endParaRPr lang="en-US"/>
          </a:p>
        </p:txBody>
      </p:sp>
      <p:sp>
        <p:nvSpPr>
          <p:cNvPr id="15" name="Slide Number Placeholder 14">
            <a:extLst>
              <a:ext uri="{FF2B5EF4-FFF2-40B4-BE49-F238E27FC236}">
                <a16:creationId xmlns:a16="http://schemas.microsoft.com/office/drawing/2014/main" id="{2A857D2A-4C7C-8447-A486-4A9FFFB397CE}"/>
              </a:ext>
            </a:extLst>
          </p:cNvPr>
          <p:cNvSpPr>
            <a:spLocks noGrp="1"/>
          </p:cNvSpPr>
          <p:nvPr>
            <p:ph type="sldNum" sz="quarter" idx="12"/>
          </p:nvPr>
        </p:nvSpPr>
        <p:spPr/>
        <p:txBody>
          <a:bodyPr/>
          <a:lstStyle/>
          <a:p>
            <a:fld id="{23CDF9FB-25F4-214F-9221-F1BEDAC2460A}" type="slidenum">
              <a:rPr lang="en-US" smtClean="0"/>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71600" y="685800"/>
            <a:ext cx="9047408" cy="1485900"/>
          </a:xfrm>
        </p:spPr>
        <p:txBody>
          <a:bodyPr/>
          <a:lstStyle>
            <a:lvl1pPr>
              <a:defRPr/>
            </a:lvl1pPr>
          </a:lstStyle>
          <a:p>
            <a:r>
              <a:rPr lang="en-US" dirty="0"/>
              <a:t>Dense information version</a:t>
            </a:r>
          </a:p>
        </p:txBody>
      </p:sp>
      <p:sp>
        <p:nvSpPr>
          <p:cNvPr id="3" name="Content Placeholder 2"/>
          <p:cNvSpPr>
            <a:spLocks noGrp="1"/>
          </p:cNvSpPr>
          <p:nvPr>
            <p:ph idx="1"/>
          </p:nvPr>
        </p:nvSpPr>
        <p:spPr>
          <a:xfrm>
            <a:off x="1371600" y="2286000"/>
            <a:ext cx="9047408" cy="3581400"/>
          </a:xfrm>
        </p:spPr>
        <p:txBody>
          <a:bodyPr>
            <a:normAutofit/>
          </a:bodyPr>
          <a:lstStyle>
            <a:lvl1pPr>
              <a:defRPr sz="2000"/>
            </a:lvl1pPr>
            <a:lvl2pPr>
              <a:lnSpc>
                <a:spcPct val="50000"/>
              </a:lnSpc>
              <a:defRPr sz="2000"/>
            </a:lvl2pPr>
            <a:lvl3pPr>
              <a:defRPr sz="2000"/>
            </a:lvl3pPr>
            <a:lvl4pPr>
              <a:defRPr sz="2000"/>
            </a:lvl4pPr>
            <a:lvl5pPr>
              <a:defRPr sz="2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Date Placeholder 12">
            <a:extLst>
              <a:ext uri="{FF2B5EF4-FFF2-40B4-BE49-F238E27FC236}">
                <a16:creationId xmlns:a16="http://schemas.microsoft.com/office/drawing/2014/main" id="{81C8E23B-DF65-3C40-8463-411E75220076}"/>
              </a:ext>
            </a:extLst>
          </p:cNvPr>
          <p:cNvSpPr>
            <a:spLocks noGrp="1"/>
          </p:cNvSpPr>
          <p:nvPr>
            <p:ph type="dt" sz="half" idx="10"/>
          </p:nvPr>
        </p:nvSpPr>
        <p:spPr/>
        <p:txBody>
          <a:bodyPr/>
          <a:lstStyle/>
          <a:p>
            <a:fld id="{4638CCD8-17D3-F148-BD8F-4F4FEA393127}" type="datetime1">
              <a:rPr lang="en-US" smtClean="0"/>
              <a:t>1/27/26</a:t>
            </a:fld>
            <a:endParaRPr lang="en-US"/>
          </a:p>
        </p:txBody>
      </p:sp>
      <p:sp>
        <p:nvSpPr>
          <p:cNvPr id="14" name="Footer Placeholder 13">
            <a:extLst>
              <a:ext uri="{FF2B5EF4-FFF2-40B4-BE49-F238E27FC236}">
                <a16:creationId xmlns:a16="http://schemas.microsoft.com/office/drawing/2014/main" id="{7CF3D195-DC28-D14F-BFC6-D3AA82247CBB}"/>
              </a:ext>
            </a:extLst>
          </p:cNvPr>
          <p:cNvSpPr>
            <a:spLocks noGrp="1"/>
          </p:cNvSpPr>
          <p:nvPr>
            <p:ph type="ftr" sz="quarter" idx="11"/>
          </p:nvPr>
        </p:nvSpPr>
        <p:spPr/>
        <p:txBody>
          <a:bodyPr/>
          <a:lstStyle/>
          <a:p>
            <a:endParaRPr lang="en-US"/>
          </a:p>
        </p:txBody>
      </p:sp>
      <p:sp>
        <p:nvSpPr>
          <p:cNvPr id="15" name="Slide Number Placeholder 14">
            <a:extLst>
              <a:ext uri="{FF2B5EF4-FFF2-40B4-BE49-F238E27FC236}">
                <a16:creationId xmlns:a16="http://schemas.microsoft.com/office/drawing/2014/main" id="{2A857D2A-4C7C-8447-A486-4A9FFFB397CE}"/>
              </a:ext>
            </a:extLst>
          </p:cNvPr>
          <p:cNvSpPr>
            <a:spLocks noGrp="1"/>
          </p:cNvSpPr>
          <p:nvPr>
            <p:ph type="sldNum" sz="quarter" idx="12"/>
          </p:nvPr>
        </p:nvSpPr>
        <p:spPr/>
        <p:txBody>
          <a:bodyPr/>
          <a:lstStyle/>
          <a:p>
            <a:fld id="{23CDF9FB-25F4-214F-9221-F1BEDAC2460A}" type="slidenum">
              <a:rPr lang="en-US" smtClean="0"/>
              <a:t>‹#›</a:t>
            </a:fld>
            <a:endParaRPr lang="en-US"/>
          </a:p>
        </p:txBody>
      </p:sp>
    </p:spTree>
    <p:extLst>
      <p:ext uri="{BB962C8B-B14F-4D97-AF65-F5344CB8AC3E}">
        <p14:creationId xmlns:p14="http://schemas.microsoft.com/office/powerpoint/2010/main" val="407496297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ullet points with copy">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202344" cy="1485900"/>
          </a:xfrm>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6808124" y="2285999"/>
            <a:ext cx="3760600" cy="3581401"/>
          </a:xfrm>
        </p:spPr>
        <p:txBody>
          <a:bodyPr>
            <a:normAutofit/>
          </a:bodyPr>
          <a:lstStyle>
            <a:lvl1pPr>
              <a:defRPr sz="2000" baseline="0">
                <a:solidFill>
                  <a:schemeClr val="tx2"/>
                </a:solidFill>
              </a:defRPr>
            </a:lvl1pPr>
            <a:lvl2pPr>
              <a:defRPr sz="2000" baseline="0">
                <a:solidFill>
                  <a:schemeClr val="tx2"/>
                </a:solidFill>
              </a:defRPr>
            </a:lvl2pPr>
            <a:lvl3pPr>
              <a:defRPr sz="2000" baseline="0">
                <a:solidFill>
                  <a:schemeClr val="tx2"/>
                </a:solidFill>
              </a:defRPr>
            </a:lvl3pPr>
            <a:lvl4pPr>
              <a:defRPr sz="2000" baseline="0">
                <a:solidFill>
                  <a:schemeClr val="tx2"/>
                </a:solidFill>
              </a:defRPr>
            </a:lvl4pPr>
            <a:lvl5pPr>
              <a:defRPr sz="2000" baseline="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Date Placeholder 10">
            <a:extLst>
              <a:ext uri="{FF2B5EF4-FFF2-40B4-BE49-F238E27FC236}">
                <a16:creationId xmlns:a16="http://schemas.microsoft.com/office/drawing/2014/main" id="{BC8FF759-DE48-0542-AEC1-8DCAF222E119}"/>
              </a:ext>
            </a:extLst>
          </p:cNvPr>
          <p:cNvSpPr>
            <a:spLocks noGrp="1"/>
          </p:cNvSpPr>
          <p:nvPr>
            <p:ph type="dt" sz="half" idx="10"/>
          </p:nvPr>
        </p:nvSpPr>
        <p:spPr/>
        <p:txBody>
          <a:bodyPr/>
          <a:lstStyle/>
          <a:p>
            <a:fld id="{50BD1A0D-DC83-6E4B-B0A3-795A1760AABE}" type="datetime1">
              <a:rPr lang="en-US" smtClean="0"/>
              <a:t>1/27/26</a:t>
            </a:fld>
            <a:endParaRPr lang="en-US"/>
          </a:p>
        </p:txBody>
      </p:sp>
      <p:sp>
        <p:nvSpPr>
          <p:cNvPr id="12" name="Footer Placeholder 11">
            <a:extLst>
              <a:ext uri="{FF2B5EF4-FFF2-40B4-BE49-F238E27FC236}">
                <a16:creationId xmlns:a16="http://schemas.microsoft.com/office/drawing/2014/main" id="{F084C629-4038-284D-BBBE-CAF16C32860C}"/>
              </a:ext>
            </a:extLst>
          </p:cNvPr>
          <p:cNvSpPr>
            <a:spLocks noGrp="1"/>
          </p:cNvSpPr>
          <p:nvPr>
            <p:ph type="ftr" sz="quarter" idx="11"/>
          </p:nvPr>
        </p:nvSpPr>
        <p:spPr/>
        <p:txBody>
          <a:bodyPr/>
          <a:lstStyle/>
          <a:p>
            <a:endParaRPr lang="en-US"/>
          </a:p>
        </p:txBody>
      </p:sp>
      <p:sp>
        <p:nvSpPr>
          <p:cNvPr id="13" name="Slide Number Placeholder 12">
            <a:extLst>
              <a:ext uri="{FF2B5EF4-FFF2-40B4-BE49-F238E27FC236}">
                <a16:creationId xmlns:a16="http://schemas.microsoft.com/office/drawing/2014/main" id="{5B6A640E-2CD6-D746-B288-7BF202785559}"/>
              </a:ext>
            </a:extLst>
          </p:cNvPr>
          <p:cNvSpPr>
            <a:spLocks noGrp="1"/>
          </p:cNvSpPr>
          <p:nvPr>
            <p:ph type="sldNum" sz="quarter" idx="12"/>
          </p:nvPr>
        </p:nvSpPr>
        <p:spPr/>
        <p:txBody>
          <a:bodyPr/>
          <a:lstStyle/>
          <a:p>
            <a:fld id="{23CDF9FB-25F4-214F-9221-F1BEDAC2460A}" type="slidenum">
              <a:rPr lang="en-US" smtClean="0"/>
              <a:t>‹#›</a:t>
            </a:fld>
            <a:endParaRPr lang="en-US"/>
          </a:p>
        </p:txBody>
      </p:sp>
      <p:sp>
        <p:nvSpPr>
          <p:cNvPr id="8" name="Text Placeholder 3">
            <a:extLst>
              <a:ext uri="{FF2B5EF4-FFF2-40B4-BE49-F238E27FC236}">
                <a16:creationId xmlns:a16="http://schemas.microsoft.com/office/drawing/2014/main" id="{7BE24590-C47D-5CE4-492A-F7D9E68E8509}"/>
              </a:ext>
            </a:extLst>
          </p:cNvPr>
          <p:cNvSpPr>
            <a:spLocks noGrp="1"/>
          </p:cNvSpPr>
          <p:nvPr>
            <p:ph type="body" sz="half" idx="2" hasCustomPrompt="1"/>
          </p:nvPr>
        </p:nvSpPr>
        <p:spPr>
          <a:xfrm>
            <a:off x="1371600" y="2285999"/>
            <a:ext cx="4601172" cy="3581400"/>
          </a:xfrm>
        </p:spPr>
        <p:txBody>
          <a:bodyPr anchor="t" anchorCtr="0">
            <a:normAutofit/>
          </a:bodyPr>
          <a:lstStyle>
            <a:lvl1pPr marL="0" indent="0">
              <a:lnSpc>
                <a:spcPct val="113000"/>
              </a:lnSpc>
              <a:spcBef>
                <a:spcPts val="0"/>
              </a:spcBef>
              <a:spcAft>
                <a:spcPts val="1500"/>
              </a:spcAft>
              <a:buNone/>
              <a:defRPr sz="2000" baseline="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Nunc </a:t>
            </a:r>
            <a:r>
              <a:rPr lang="en-US" dirty="0" err="1"/>
              <a:t>accumsan</a:t>
            </a:r>
            <a:r>
              <a:rPr lang="en-US" dirty="0"/>
              <a:t> </a:t>
            </a:r>
            <a:r>
              <a:rPr lang="en-US" dirty="0" err="1"/>
              <a:t>placerat</a:t>
            </a:r>
            <a:r>
              <a:rPr lang="en-US" dirty="0"/>
              <a:t> </a:t>
            </a:r>
            <a:r>
              <a:rPr lang="en-US" dirty="0" err="1"/>
              <a:t>vehicula</a:t>
            </a:r>
            <a:r>
              <a:rPr lang="en-US" dirty="0"/>
              <a:t>. </a:t>
            </a:r>
            <a:r>
              <a:rPr lang="en-US" dirty="0" err="1"/>
              <a:t>Praesent</a:t>
            </a:r>
            <a:r>
              <a:rPr lang="en-US" dirty="0"/>
              <a:t> tempus </a:t>
            </a:r>
            <a:r>
              <a:rPr lang="en-US" dirty="0" err="1"/>
              <a:t>quam</a:t>
            </a:r>
            <a:r>
              <a:rPr lang="en-US" dirty="0"/>
              <a:t> </a:t>
            </a:r>
            <a:r>
              <a:rPr lang="en-US" dirty="0" err="1"/>
              <a:t>eget</a:t>
            </a:r>
            <a:r>
              <a:rPr lang="en-US" dirty="0"/>
              <a:t> </a:t>
            </a:r>
            <a:r>
              <a:rPr lang="en-US" dirty="0" err="1"/>
              <a:t>augue</a:t>
            </a:r>
            <a:r>
              <a:rPr lang="en-US" dirty="0"/>
              <a:t> dictum, a </a:t>
            </a:r>
            <a:r>
              <a:rPr lang="en-US" dirty="0" err="1"/>
              <a:t>tincidunt</a:t>
            </a:r>
            <a:r>
              <a:rPr lang="en-US" dirty="0"/>
              <a:t> </a:t>
            </a:r>
            <a:r>
              <a:rPr lang="en-US" dirty="0" err="1"/>
              <a:t>diam</a:t>
            </a:r>
            <a:r>
              <a:rPr lang="en-US" dirty="0"/>
              <a:t> vestibulum. Ut </a:t>
            </a:r>
            <a:r>
              <a:rPr lang="en-US" dirty="0" err="1"/>
              <a:t>scelerisque</a:t>
            </a:r>
            <a:r>
              <a:rPr lang="en-US" dirty="0"/>
              <a:t>, </a:t>
            </a:r>
            <a:r>
              <a:rPr lang="en-US" dirty="0" err="1"/>
              <a:t>est</a:t>
            </a:r>
            <a:r>
              <a:rPr lang="en-US" dirty="0"/>
              <a:t> vitae </a:t>
            </a:r>
            <a:r>
              <a:rPr lang="en-US" dirty="0" err="1"/>
              <a:t>efficitur</a:t>
            </a:r>
            <a:r>
              <a:rPr lang="en-US" dirty="0"/>
              <a:t> </a:t>
            </a:r>
            <a:r>
              <a:rPr lang="en-US" dirty="0" err="1"/>
              <a:t>tincidunt</a:t>
            </a:r>
            <a:r>
              <a:rPr lang="en-US" dirty="0"/>
              <a:t>, </a:t>
            </a:r>
            <a:r>
              <a:rPr lang="en-US" dirty="0" err="1"/>
              <a:t>justo</a:t>
            </a:r>
            <a:r>
              <a:rPr lang="en-US" dirty="0"/>
              <a:t> </a:t>
            </a:r>
            <a:r>
              <a:rPr lang="en-US" dirty="0" err="1"/>
              <a:t>tortor</a:t>
            </a:r>
            <a:r>
              <a:rPr lang="en-US" dirty="0"/>
              <a:t> </a:t>
            </a:r>
            <a:r>
              <a:rPr lang="en-US" dirty="0" err="1"/>
              <a:t>condimentum</a:t>
            </a:r>
            <a:r>
              <a:rPr lang="en-US" dirty="0"/>
              <a:t> </a:t>
            </a:r>
            <a:r>
              <a:rPr lang="en-US" dirty="0" err="1"/>
              <a:t>quam</a:t>
            </a:r>
            <a:r>
              <a:rPr lang="en-US" dirty="0"/>
              <a:t>, a </a:t>
            </a:r>
            <a:r>
              <a:rPr lang="en-US" dirty="0" err="1"/>
              <a:t>pellentesque</a:t>
            </a:r>
            <a:r>
              <a:rPr lang="en-US" dirty="0"/>
              <a:t> </a:t>
            </a:r>
            <a:r>
              <a:rPr lang="en-US" dirty="0" err="1"/>
              <a:t>metus</a:t>
            </a:r>
            <a:r>
              <a:rPr lang="en-US" dirty="0"/>
              <a:t> nisi </a:t>
            </a:r>
            <a:r>
              <a:rPr lang="en-US" dirty="0" err="1"/>
              <a:t>eu</a:t>
            </a:r>
            <a:r>
              <a:rPr lang="en-US" dirty="0"/>
              <a:t> </a:t>
            </a:r>
            <a:r>
              <a:rPr lang="en-US" dirty="0" err="1"/>
              <a:t>enim</a:t>
            </a:r>
            <a:r>
              <a:rPr lang="en-US" dirty="0"/>
              <a:t>. </a:t>
            </a:r>
            <a:r>
              <a:rPr lang="en-US" dirty="0" err="1"/>
              <a:t>Praesent</a:t>
            </a:r>
            <a:r>
              <a:rPr lang="en-US" dirty="0"/>
              <a:t> </a:t>
            </a:r>
            <a:r>
              <a:rPr lang="en-US" dirty="0" err="1"/>
              <a:t>sed</a:t>
            </a:r>
            <a:r>
              <a:rPr lang="en-US" dirty="0"/>
              <a:t> nisi dictum, </a:t>
            </a:r>
            <a:r>
              <a:rPr lang="en-US" dirty="0" err="1"/>
              <a:t>consectetur</a:t>
            </a:r>
            <a:r>
              <a:rPr lang="en-US" dirty="0"/>
              <a:t> </a:t>
            </a:r>
            <a:r>
              <a:rPr lang="en-US" dirty="0" err="1"/>
              <a:t>tortor</a:t>
            </a:r>
            <a:r>
              <a:rPr lang="en-US" dirty="0"/>
              <a:t> sit </a:t>
            </a:r>
            <a:r>
              <a:rPr lang="en-US" dirty="0" err="1"/>
              <a:t>amet</a:t>
            </a:r>
            <a:r>
              <a:rPr lang="en-US" dirty="0"/>
              <a:t>, </a:t>
            </a:r>
            <a:r>
              <a:rPr lang="en-US" dirty="0" err="1"/>
              <a:t>finibus</a:t>
            </a:r>
            <a:r>
              <a:rPr lang="en-US" dirty="0"/>
              <a:t> </a:t>
            </a:r>
            <a:r>
              <a:rPr lang="en-US" dirty="0" err="1"/>
              <a:t>purus</a:t>
            </a:r>
            <a:r>
              <a:rPr lang="en-US" dirty="0"/>
              <a:t>. </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_with_Bullet points">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202344" cy="1485900"/>
          </a:xfrm>
        </p:spPr>
        <p:txBody>
          <a:bodyPr/>
          <a:lstStyle>
            <a:lvl1pPr>
              <a:defRPr>
                <a:solidFill>
                  <a:schemeClr val="tx2"/>
                </a:solidFill>
              </a:defRPr>
            </a:lvl1pPr>
          </a:lstStyle>
          <a:p>
            <a:r>
              <a:rPr lang="en-US" dirty="0"/>
              <a:t>Click to edit Master title style</a:t>
            </a:r>
          </a:p>
        </p:txBody>
      </p:sp>
      <p:sp>
        <p:nvSpPr>
          <p:cNvPr id="11" name="Date Placeholder 10">
            <a:extLst>
              <a:ext uri="{FF2B5EF4-FFF2-40B4-BE49-F238E27FC236}">
                <a16:creationId xmlns:a16="http://schemas.microsoft.com/office/drawing/2014/main" id="{BC8FF759-DE48-0542-AEC1-8DCAF222E119}"/>
              </a:ext>
            </a:extLst>
          </p:cNvPr>
          <p:cNvSpPr>
            <a:spLocks noGrp="1"/>
          </p:cNvSpPr>
          <p:nvPr>
            <p:ph type="dt" sz="half" idx="10"/>
          </p:nvPr>
        </p:nvSpPr>
        <p:spPr/>
        <p:txBody>
          <a:bodyPr/>
          <a:lstStyle/>
          <a:p>
            <a:fld id="{50BD1A0D-DC83-6E4B-B0A3-795A1760AABE}" type="datetime1">
              <a:rPr lang="en-US" smtClean="0"/>
              <a:t>1/27/26</a:t>
            </a:fld>
            <a:endParaRPr lang="en-US"/>
          </a:p>
        </p:txBody>
      </p:sp>
      <p:sp>
        <p:nvSpPr>
          <p:cNvPr id="12" name="Footer Placeholder 11">
            <a:extLst>
              <a:ext uri="{FF2B5EF4-FFF2-40B4-BE49-F238E27FC236}">
                <a16:creationId xmlns:a16="http://schemas.microsoft.com/office/drawing/2014/main" id="{F084C629-4038-284D-BBBE-CAF16C32860C}"/>
              </a:ext>
            </a:extLst>
          </p:cNvPr>
          <p:cNvSpPr>
            <a:spLocks noGrp="1"/>
          </p:cNvSpPr>
          <p:nvPr>
            <p:ph type="ftr" sz="quarter" idx="11"/>
          </p:nvPr>
        </p:nvSpPr>
        <p:spPr/>
        <p:txBody>
          <a:bodyPr/>
          <a:lstStyle/>
          <a:p>
            <a:endParaRPr lang="en-US"/>
          </a:p>
        </p:txBody>
      </p:sp>
      <p:sp>
        <p:nvSpPr>
          <p:cNvPr id="13" name="Slide Number Placeholder 12">
            <a:extLst>
              <a:ext uri="{FF2B5EF4-FFF2-40B4-BE49-F238E27FC236}">
                <a16:creationId xmlns:a16="http://schemas.microsoft.com/office/drawing/2014/main" id="{5B6A640E-2CD6-D746-B288-7BF202785559}"/>
              </a:ext>
            </a:extLst>
          </p:cNvPr>
          <p:cNvSpPr>
            <a:spLocks noGrp="1"/>
          </p:cNvSpPr>
          <p:nvPr>
            <p:ph type="sldNum" sz="quarter" idx="12"/>
          </p:nvPr>
        </p:nvSpPr>
        <p:spPr/>
        <p:txBody>
          <a:bodyPr/>
          <a:lstStyle/>
          <a:p>
            <a:fld id="{23CDF9FB-25F4-214F-9221-F1BEDAC2460A}" type="slidenum">
              <a:rPr lang="en-US" smtClean="0"/>
              <a:t>‹#›</a:t>
            </a:fld>
            <a:endParaRPr lang="en-US"/>
          </a:p>
        </p:txBody>
      </p:sp>
      <p:sp>
        <p:nvSpPr>
          <p:cNvPr id="4" name="Content Placeholder 2">
            <a:extLst>
              <a:ext uri="{FF2B5EF4-FFF2-40B4-BE49-F238E27FC236}">
                <a16:creationId xmlns:a16="http://schemas.microsoft.com/office/drawing/2014/main" id="{198CBF7B-F273-6740-4BEC-21FC5713629D}"/>
              </a:ext>
            </a:extLst>
          </p:cNvPr>
          <p:cNvSpPr>
            <a:spLocks noGrp="1"/>
          </p:cNvSpPr>
          <p:nvPr>
            <p:ph sz="half" idx="13"/>
          </p:nvPr>
        </p:nvSpPr>
        <p:spPr>
          <a:xfrm>
            <a:off x="1371730" y="2285999"/>
            <a:ext cx="4386133" cy="3581401"/>
          </a:xfrm>
        </p:spPr>
        <p:txBody>
          <a:bodyPr>
            <a:normAutofit/>
          </a:bodyPr>
          <a:lstStyle>
            <a:lvl1pPr>
              <a:defRPr sz="2000" baseline="0">
                <a:solidFill>
                  <a:schemeClr val="tx2"/>
                </a:solidFill>
              </a:defRPr>
            </a:lvl1pPr>
            <a:lvl2pPr>
              <a:defRPr sz="2000" baseline="0">
                <a:solidFill>
                  <a:schemeClr val="tx2"/>
                </a:solidFill>
              </a:defRPr>
            </a:lvl2pPr>
            <a:lvl3pPr>
              <a:defRPr sz="2000" baseline="0">
                <a:solidFill>
                  <a:schemeClr val="tx2"/>
                </a:solidFill>
              </a:defRPr>
            </a:lvl3pPr>
            <a:lvl4pPr>
              <a:defRPr sz="2000" baseline="0">
                <a:solidFill>
                  <a:schemeClr val="tx2"/>
                </a:solidFill>
              </a:defRPr>
            </a:lvl4pPr>
            <a:lvl5pPr>
              <a:defRPr sz="2000" baseline="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a:extLst>
              <a:ext uri="{FF2B5EF4-FFF2-40B4-BE49-F238E27FC236}">
                <a16:creationId xmlns:a16="http://schemas.microsoft.com/office/drawing/2014/main" id="{A87F55A9-B182-B054-897F-82C8A7590E33}"/>
              </a:ext>
            </a:extLst>
          </p:cNvPr>
          <p:cNvSpPr>
            <a:spLocks noGrp="1"/>
          </p:cNvSpPr>
          <p:nvPr>
            <p:ph sz="half" idx="14"/>
          </p:nvPr>
        </p:nvSpPr>
        <p:spPr>
          <a:xfrm>
            <a:off x="6173917" y="2285998"/>
            <a:ext cx="4386133" cy="3581401"/>
          </a:xfrm>
        </p:spPr>
        <p:txBody>
          <a:bodyPr>
            <a:normAutofit/>
          </a:bodyPr>
          <a:lstStyle>
            <a:lvl1pPr>
              <a:defRPr sz="2000" baseline="0">
                <a:solidFill>
                  <a:schemeClr val="tx2"/>
                </a:solidFill>
              </a:defRPr>
            </a:lvl1pPr>
            <a:lvl2pPr>
              <a:defRPr sz="2000" baseline="0">
                <a:solidFill>
                  <a:schemeClr val="tx2"/>
                </a:solidFill>
              </a:defRPr>
            </a:lvl2pPr>
            <a:lvl3pPr>
              <a:defRPr sz="2000" baseline="0">
                <a:solidFill>
                  <a:schemeClr val="tx2"/>
                </a:solidFill>
              </a:defRPr>
            </a:lvl3pPr>
            <a:lvl4pPr>
              <a:defRPr sz="2000" baseline="0">
                <a:solidFill>
                  <a:schemeClr val="tx2"/>
                </a:solidFill>
              </a:defRPr>
            </a:lvl4pPr>
            <a:lvl5pPr>
              <a:defRPr sz="2000" baseline="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7155123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71600" y="685800"/>
            <a:ext cx="9202344" cy="1485900"/>
          </a:xfrm>
        </p:spPr>
        <p:txBody>
          <a:bodyPr/>
          <a:lstStyle>
            <a:lvl1pPr>
              <a:defRPr>
                <a:solidFill>
                  <a:schemeClr val="tx2"/>
                </a:solidFill>
              </a:defRPr>
            </a:lvl1pPr>
          </a:lstStyle>
          <a:p>
            <a:r>
              <a:rPr lang="en-US" dirty="0"/>
              <a:t>Click to edit Master Dense version</a:t>
            </a:r>
          </a:p>
        </p:txBody>
      </p:sp>
      <p:sp>
        <p:nvSpPr>
          <p:cNvPr id="3" name="Content Placeholder 2"/>
          <p:cNvSpPr>
            <a:spLocks noGrp="1"/>
          </p:cNvSpPr>
          <p:nvPr>
            <p:ph sz="half" idx="1"/>
          </p:nvPr>
        </p:nvSpPr>
        <p:spPr>
          <a:xfrm>
            <a:off x="1371600" y="2285999"/>
            <a:ext cx="4447786" cy="3581401"/>
          </a:xfrm>
        </p:spPr>
        <p:txBody>
          <a:bodyPr>
            <a:normAutofit/>
          </a:bodyPr>
          <a:lstStyle>
            <a:lvl1pPr>
              <a:lnSpc>
                <a:spcPct val="70000"/>
              </a:lnSpc>
              <a:defRPr sz="2000" baseline="0">
                <a:solidFill>
                  <a:schemeClr val="tx2"/>
                </a:solidFill>
              </a:defRPr>
            </a:lvl1pPr>
            <a:lvl2pPr>
              <a:lnSpc>
                <a:spcPct val="70000"/>
              </a:lnSpc>
              <a:defRPr sz="2000" baseline="0">
                <a:solidFill>
                  <a:schemeClr val="tx2"/>
                </a:solidFill>
              </a:defRPr>
            </a:lvl2pPr>
            <a:lvl3pPr>
              <a:lnSpc>
                <a:spcPct val="70000"/>
              </a:lnSpc>
              <a:defRPr sz="2000" baseline="0">
                <a:solidFill>
                  <a:schemeClr val="tx2"/>
                </a:solidFill>
              </a:defRPr>
            </a:lvl3pPr>
            <a:lvl4pPr>
              <a:lnSpc>
                <a:spcPct val="70000"/>
              </a:lnSpc>
              <a:defRPr sz="2000" baseline="0">
                <a:solidFill>
                  <a:schemeClr val="tx2"/>
                </a:solidFill>
              </a:defRPr>
            </a:lvl4pPr>
            <a:lvl5pPr>
              <a:lnSpc>
                <a:spcPct val="70000"/>
              </a:lnSpc>
              <a:defRPr sz="2000" baseline="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26158" y="2285999"/>
            <a:ext cx="4447786" cy="3581401"/>
          </a:xfrm>
        </p:spPr>
        <p:txBody>
          <a:bodyPr>
            <a:normAutofit/>
          </a:bodyPr>
          <a:lstStyle>
            <a:lvl1pPr>
              <a:lnSpc>
                <a:spcPct val="70000"/>
              </a:lnSpc>
              <a:defRPr sz="2000">
                <a:solidFill>
                  <a:schemeClr val="tx2"/>
                </a:solidFill>
              </a:defRPr>
            </a:lvl1pPr>
            <a:lvl2pPr>
              <a:lnSpc>
                <a:spcPct val="70000"/>
              </a:lnSpc>
              <a:defRPr sz="2000">
                <a:solidFill>
                  <a:schemeClr val="tx2"/>
                </a:solidFill>
              </a:defRPr>
            </a:lvl2pPr>
            <a:lvl3pPr>
              <a:lnSpc>
                <a:spcPct val="70000"/>
              </a:lnSpc>
              <a:defRPr sz="2000">
                <a:solidFill>
                  <a:schemeClr val="tx2"/>
                </a:solidFill>
              </a:defRPr>
            </a:lvl3pPr>
            <a:lvl4pPr>
              <a:lnSpc>
                <a:spcPct val="70000"/>
              </a:lnSpc>
              <a:defRPr sz="2000">
                <a:solidFill>
                  <a:schemeClr val="tx2"/>
                </a:solidFill>
              </a:defRPr>
            </a:lvl4pPr>
            <a:lvl5pPr>
              <a:lnSpc>
                <a:spcPct val="70000"/>
              </a:lnSpc>
              <a:defRPr sz="20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Date Placeholder 10">
            <a:extLst>
              <a:ext uri="{FF2B5EF4-FFF2-40B4-BE49-F238E27FC236}">
                <a16:creationId xmlns:a16="http://schemas.microsoft.com/office/drawing/2014/main" id="{BC8FF759-DE48-0542-AEC1-8DCAF222E119}"/>
              </a:ext>
            </a:extLst>
          </p:cNvPr>
          <p:cNvSpPr>
            <a:spLocks noGrp="1"/>
          </p:cNvSpPr>
          <p:nvPr>
            <p:ph type="dt" sz="half" idx="10"/>
          </p:nvPr>
        </p:nvSpPr>
        <p:spPr/>
        <p:txBody>
          <a:bodyPr/>
          <a:lstStyle/>
          <a:p>
            <a:fld id="{50BD1A0D-DC83-6E4B-B0A3-795A1760AABE}" type="datetime1">
              <a:rPr lang="en-US" smtClean="0"/>
              <a:t>1/27/26</a:t>
            </a:fld>
            <a:endParaRPr lang="en-US"/>
          </a:p>
        </p:txBody>
      </p:sp>
      <p:sp>
        <p:nvSpPr>
          <p:cNvPr id="12" name="Footer Placeholder 11">
            <a:extLst>
              <a:ext uri="{FF2B5EF4-FFF2-40B4-BE49-F238E27FC236}">
                <a16:creationId xmlns:a16="http://schemas.microsoft.com/office/drawing/2014/main" id="{F084C629-4038-284D-BBBE-CAF16C32860C}"/>
              </a:ext>
            </a:extLst>
          </p:cNvPr>
          <p:cNvSpPr>
            <a:spLocks noGrp="1"/>
          </p:cNvSpPr>
          <p:nvPr>
            <p:ph type="ftr" sz="quarter" idx="11"/>
          </p:nvPr>
        </p:nvSpPr>
        <p:spPr/>
        <p:txBody>
          <a:bodyPr/>
          <a:lstStyle/>
          <a:p>
            <a:endParaRPr lang="en-US"/>
          </a:p>
        </p:txBody>
      </p:sp>
      <p:sp>
        <p:nvSpPr>
          <p:cNvPr id="13" name="Slide Number Placeholder 12">
            <a:extLst>
              <a:ext uri="{FF2B5EF4-FFF2-40B4-BE49-F238E27FC236}">
                <a16:creationId xmlns:a16="http://schemas.microsoft.com/office/drawing/2014/main" id="{5B6A640E-2CD6-D746-B288-7BF202785559}"/>
              </a:ext>
            </a:extLst>
          </p:cNvPr>
          <p:cNvSpPr>
            <a:spLocks noGrp="1"/>
          </p:cNvSpPr>
          <p:nvPr>
            <p:ph type="sldNum" sz="quarter" idx="12"/>
          </p:nvPr>
        </p:nvSpPr>
        <p:spPr/>
        <p:txBody>
          <a:bodyPr/>
          <a:lstStyle/>
          <a:p>
            <a:fld id="{23CDF9FB-25F4-214F-9221-F1BEDAC2460A}" type="slidenum">
              <a:rPr lang="en-US" smtClean="0"/>
              <a:t>‹#›</a:t>
            </a:fld>
            <a:endParaRPr lang="en-US"/>
          </a:p>
        </p:txBody>
      </p:sp>
    </p:spTree>
    <p:extLst>
      <p:ext uri="{BB962C8B-B14F-4D97-AF65-F5344CB8AC3E}">
        <p14:creationId xmlns:p14="http://schemas.microsoft.com/office/powerpoint/2010/main" val="179233809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2800" b="1"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371600" y="3305207"/>
            <a:ext cx="4443984" cy="2562193"/>
          </a:xfrm>
        </p:spPr>
        <p:txBody>
          <a:bodyPr>
            <a:normAutofit/>
          </a:bodyPr>
          <a:lstStyle>
            <a:lvl1pPr>
              <a:defRPr sz="2000" baseline="0">
                <a:solidFill>
                  <a:schemeClr val="tx2"/>
                </a:solidFill>
              </a:defRPr>
            </a:lvl1pPr>
            <a:lvl2pPr>
              <a:defRPr sz="2000" baseline="0">
                <a:solidFill>
                  <a:schemeClr val="tx2"/>
                </a:solidFill>
              </a:defRPr>
            </a:lvl2pPr>
            <a:lvl3pPr>
              <a:defRPr sz="2000" baseline="0">
                <a:solidFill>
                  <a:schemeClr val="tx2"/>
                </a:solidFill>
              </a:defRPr>
            </a:lvl3pPr>
            <a:lvl4pPr>
              <a:defRPr sz="2000" baseline="0">
                <a:solidFill>
                  <a:schemeClr val="tx2"/>
                </a:solidFill>
              </a:defRPr>
            </a:lvl4pPr>
            <a:lvl5pPr>
              <a:defRPr sz="2000" baseline="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2800" b="1"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525014" y="3305207"/>
            <a:ext cx="4443984" cy="2562193"/>
          </a:xfrm>
        </p:spPr>
        <p:txBody>
          <a:bodyPr>
            <a:normAutofit/>
          </a:bodyPr>
          <a:lstStyle>
            <a:lvl1pPr>
              <a:defRPr sz="2000" baseline="0">
                <a:solidFill>
                  <a:schemeClr val="tx2"/>
                </a:solidFill>
              </a:defRPr>
            </a:lvl1pPr>
            <a:lvl2pPr>
              <a:defRPr sz="2000" baseline="0">
                <a:solidFill>
                  <a:schemeClr val="tx2"/>
                </a:solidFill>
              </a:defRPr>
            </a:lvl2pPr>
            <a:lvl3pPr>
              <a:defRPr sz="2000" baseline="0">
                <a:solidFill>
                  <a:schemeClr val="tx2"/>
                </a:solidFill>
              </a:defRPr>
            </a:lvl3pPr>
            <a:lvl4pPr>
              <a:defRPr sz="2000" baseline="0">
                <a:solidFill>
                  <a:schemeClr val="tx2"/>
                </a:solidFill>
              </a:defRPr>
            </a:lvl4pPr>
            <a:lvl5pPr>
              <a:defRPr sz="2000" baseline="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Date Placeholder 12">
            <a:extLst>
              <a:ext uri="{FF2B5EF4-FFF2-40B4-BE49-F238E27FC236}">
                <a16:creationId xmlns:a16="http://schemas.microsoft.com/office/drawing/2014/main" id="{29138A74-8F7A-7841-9EC3-6AF1B42EA5BB}"/>
              </a:ext>
            </a:extLst>
          </p:cNvPr>
          <p:cNvSpPr>
            <a:spLocks noGrp="1"/>
          </p:cNvSpPr>
          <p:nvPr>
            <p:ph type="dt" sz="half" idx="10"/>
          </p:nvPr>
        </p:nvSpPr>
        <p:spPr/>
        <p:txBody>
          <a:bodyPr/>
          <a:lstStyle/>
          <a:p>
            <a:fld id="{22284263-CCB4-B547-AB95-0777F8D00180}" type="datetime1">
              <a:rPr lang="en-US" smtClean="0"/>
              <a:t>1/27/26</a:t>
            </a:fld>
            <a:endParaRPr lang="en-US"/>
          </a:p>
        </p:txBody>
      </p:sp>
      <p:sp>
        <p:nvSpPr>
          <p:cNvPr id="14" name="Footer Placeholder 13">
            <a:extLst>
              <a:ext uri="{FF2B5EF4-FFF2-40B4-BE49-F238E27FC236}">
                <a16:creationId xmlns:a16="http://schemas.microsoft.com/office/drawing/2014/main" id="{3B58E567-F6B5-234E-9903-6034E17A364E}"/>
              </a:ext>
            </a:extLst>
          </p:cNvPr>
          <p:cNvSpPr>
            <a:spLocks noGrp="1"/>
          </p:cNvSpPr>
          <p:nvPr>
            <p:ph type="ftr" sz="quarter" idx="11"/>
          </p:nvPr>
        </p:nvSpPr>
        <p:spPr/>
        <p:txBody>
          <a:bodyPr/>
          <a:lstStyle/>
          <a:p>
            <a:endParaRPr lang="en-US"/>
          </a:p>
        </p:txBody>
      </p:sp>
      <p:sp>
        <p:nvSpPr>
          <p:cNvPr id="15" name="Slide Number Placeholder 14">
            <a:extLst>
              <a:ext uri="{FF2B5EF4-FFF2-40B4-BE49-F238E27FC236}">
                <a16:creationId xmlns:a16="http://schemas.microsoft.com/office/drawing/2014/main" id="{6C5DABF1-C7EE-4948-80D6-ECE39820B1B7}"/>
              </a:ext>
            </a:extLst>
          </p:cNvPr>
          <p:cNvSpPr>
            <a:spLocks noGrp="1"/>
          </p:cNvSpPr>
          <p:nvPr>
            <p:ph type="sldNum" sz="quarter" idx="12"/>
          </p:nvPr>
        </p:nvSpPr>
        <p:spPr/>
        <p:txBody>
          <a:bodyPr/>
          <a:lstStyle/>
          <a:p>
            <a:fld id="{23CDF9FB-25F4-214F-9221-F1BEDAC2460A}" type="slidenum">
              <a:rPr lang="en-US" smtClean="0"/>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2_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71600" y="685800"/>
            <a:ext cx="9601200" cy="718718"/>
          </a:xfrm>
        </p:spPr>
        <p:txBody>
          <a:bodyPr/>
          <a:lstStyle>
            <a:lvl1pPr>
              <a:defRPr>
                <a:solidFill>
                  <a:schemeClr val="tx2"/>
                </a:solidFill>
              </a:defRPr>
            </a:lvl1pPr>
          </a:lstStyle>
          <a:p>
            <a:r>
              <a:rPr lang="en-US" dirty="0"/>
              <a:t>Dense Information </a:t>
            </a:r>
          </a:p>
        </p:txBody>
      </p:sp>
      <p:sp>
        <p:nvSpPr>
          <p:cNvPr id="3" name="Text Placeholder 2"/>
          <p:cNvSpPr>
            <a:spLocks noGrp="1"/>
          </p:cNvSpPr>
          <p:nvPr>
            <p:ph type="body" idx="1"/>
          </p:nvPr>
        </p:nvSpPr>
        <p:spPr>
          <a:xfrm>
            <a:off x="1371600" y="1645922"/>
            <a:ext cx="4443984" cy="823912"/>
          </a:xfrm>
        </p:spPr>
        <p:txBody>
          <a:bodyPr anchor="b">
            <a:noAutofit/>
          </a:bodyPr>
          <a:lstStyle>
            <a:lvl1pPr marL="0" indent="0">
              <a:lnSpc>
                <a:spcPct val="84000"/>
              </a:lnSpc>
              <a:spcBef>
                <a:spcPts val="0"/>
              </a:spcBef>
              <a:spcAft>
                <a:spcPts val="0"/>
              </a:spcAft>
              <a:buNone/>
              <a:defRPr sz="2000" b="1"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371600" y="2610265"/>
            <a:ext cx="4443984" cy="3168743"/>
          </a:xfrm>
        </p:spPr>
        <p:txBody>
          <a:bodyPr>
            <a:normAutofit/>
          </a:bodyPr>
          <a:lstStyle>
            <a:lvl1pPr>
              <a:lnSpc>
                <a:spcPct val="70000"/>
              </a:lnSpc>
              <a:defRPr sz="2000" baseline="0">
                <a:solidFill>
                  <a:schemeClr val="tx2"/>
                </a:solidFill>
              </a:defRPr>
            </a:lvl1pPr>
            <a:lvl2pPr>
              <a:lnSpc>
                <a:spcPct val="70000"/>
              </a:lnSpc>
              <a:defRPr sz="2000" baseline="0">
                <a:solidFill>
                  <a:schemeClr val="tx2"/>
                </a:solidFill>
              </a:defRPr>
            </a:lvl2pPr>
            <a:lvl3pPr>
              <a:lnSpc>
                <a:spcPct val="70000"/>
              </a:lnSpc>
              <a:defRPr sz="2000" baseline="0">
                <a:solidFill>
                  <a:schemeClr val="tx2"/>
                </a:solidFill>
              </a:defRPr>
            </a:lvl3pPr>
            <a:lvl4pPr>
              <a:lnSpc>
                <a:spcPct val="70000"/>
              </a:lnSpc>
              <a:defRPr sz="2000" baseline="0">
                <a:solidFill>
                  <a:schemeClr val="tx2"/>
                </a:solidFill>
              </a:defRPr>
            </a:lvl4pPr>
            <a:lvl5pPr>
              <a:lnSpc>
                <a:spcPct val="70000"/>
              </a:lnSpc>
              <a:defRPr sz="2000" baseline="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525014" y="1645922"/>
            <a:ext cx="4443984" cy="823912"/>
          </a:xfrm>
        </p:spPr>
        <p:txBody>
          <a:bodyPr anchor="b">
            <a:noAutofit/>
          </a:bodyPr>
          <a:lstStyle>
            <a:lvl1pPr marL="0" indent="0">
              <a:lnSpc>
                <a:spcPct val="84000"/>
              </a:lnSpc>
              <a:spcBef>
                <a:spcPts val="0"/>
              </a:spcBef>
              <a:spcAft>
                <a:spcPts val="0"/>
              </a:spcAft>
              <a:buNone/>
              <a:defRPr sz="2000" b="1" i="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525014" y="2610265"/>
            <a:ext cx="4443984" cy="3168743"/>
          </a:xfrm>
        </p:spPr>
        <p:txBody>
          <a:bodyPr>
            <a:normAutofit/>
          </a:bodyPr>
          <a:lstStyle>
            <a:lvl1pPr>
              <a:lnSpc>
                <a:spcPct val="70000"/>
              </a:lnSpc>
              <a:defRPr sz="2000" baseline="0">
                <a:solidFill>
                  <a:schemeClr val="tx2"/>
                </a:solidFill>
              </a:defRPr>
            </a:lvl1pPr>
            <a:lvl2pPr>
              <a:lnSpc>
                <a:spcPct val="70000"/>
              </a:lnSpc>
              <a:defRPr sz="2000" baseline="0">
                <a:solidFill>
                  <a:schemeClr val="tx2"/>
                </a:solidFill>
              </a:defRPr>
            </a:lvl2pPr>
            <a:lvl3pPr>
              <a:lnSpc>
                <a:spcPct val="70000"/>
              </a:lnSpc>
              <a:defRPr sz="2000" baseline="0">
                <a:solidFill>
                  <a:schemeClr val="tx2"/>
                </a:solidFill>
              </a:defRPr>
            </a:lvl3pPr>
            <a:lvl4pPr>
              <a:lnSpc>
                <a:spcPct val="70000"/>
              </a:lnSpc>
              <a:defRPr sz="2000" baseline="0">
                <a:solidFill>
                  <a:schemeClr val="tx2"/>
                </a:solidFill>
              </a:defRPr>
            </a:lvl4pPr>
            <a:lvl5pPr>
              <a:lnSpc>
                <a:spcPct val="70000"/>
              </a:lnSpc>
              <a:defRPr sz="2000" baseline="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Date Placeholder 12">
            <a:extLst>
              <a:ext uri="{FF2B5EF4-FFF2-40B4-BE49-F238E27FC236}">
                <a16:creationId xmlns:a16="http://schemas.microsoft.com/office/drawing/2014/main" id="{29138A74-8F7A-7841-9EC3-6AF1B42EA5BB}"/>
              </a:ext>
            </a:extLst>
          </p:cNvPr>
          <p:cNvSpPr>
            <a:spLocks noGrp="1"/>
          </p:cNvSpPr>
          <p:nvPr>
            <p:ph type="dt" sz="half" idx="10"/>
          </p:nvPr>
        </p:nvSpPr>
        <p:spPr/>
        <p:txBody>
          <a:bodyPr/>
          <a:lstStyle/>
          <a:p>
            <a:fld id="{22284263-CCB4-B547-AB95-0777F8D00180}" type="datetime1">
              <a:rPr lang="en-US" smtClean="0"/>
              <a:t>1/27/26</a:t>
            </a:fld>
            <a:endParaRPr lang="en-US"/>
          </a:p>
        </p:txBody>
      </p:sp>
      <p:sp>
        <p:nvSpPr>
          <p:cNvPr id="14" name="Footer Placeholder 13">
            <a:extLst>
              <a:ext uri="{FF2B5EF4-FFF2-40B4-BE49-F238E27FC236}">
                <a16:creationId xmlns:a16="http://schemas.microsoft.com/office/drawing/2014/main" id="{3B58E567-F6B5-234E-9903-6034E17A364E}"/>
              </a:ext>
            </a:extLst>
          </p:cNvPr>
          <p:cNvSpPr>
            <a:spLocks noGrp="1"/>
          </p:cNvSpPr>
          <p:nvPr>
            <p:ph type="ftr" sz="quarter" idx="11"/>
          </p:nvPr>
        </p:nvSpPr>
        <p:spPr/>
        <p:txBody>
          <a:bodyPr/>
          <a:lstStyle/>
          <a:p>
            <a:endParaRPr lang="en-US"/>
          </a:p>
        </p:txBody>
      </p:sp>
      <p:sp>
        <p:nvSpPr>
          <p:cNvPr id="15" name="Slide Number Placeholder 14">
            <a:extLst>
              <a:ext uri="{FF2B5EF4-FFF2-40B4-BE49-F238E27FC236}">
                <a16:creationId xmlns:a16="http://schemas.microsoft.com/office/drawing/2014/main" id="{6C5DABF1-C7EE-4948-80D6-ECE39820B1B7}"/>
              </a:ext>
            </a:extLst>
          </p:cNvPr>
          <p:cNvSpPr>
            <a:spLocks noGrp="1"/>
          </p:cNvSpPr>
          <p:nvPr>
            <p:ph type="sldNum" sz="quarter" idx="12"/>
          </p:nvPr>
        </p:nvSpPr>
        <p:spPr/>
        <p:txBody>
          <a:bodyPr/>
          <a:lstStyle/>
          <a:p>
            <a:fld id="{23CDF9FB-25F4-214F-9221-F1BEDAC2460A}" type="slidenum">
              <a:rPr lang="en-US" smtClean="0"/>
              <a:t>‹#›</a:t>
            </a:fld>
            <a:endParaRPr lang="en-US"/>
          </a:p>
        </p:txBody>
      </p:sp>
    </p:spTree>
    <p:extLst>
      <p:ext uri="{BB962C8B-B14F-4D97-AF65-F5344CB8AC3E}">
        <p14:creationId xmlns:p14="http://schemas.microsoft.com/office/powerpoint/2010/main" val="251480786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71600" y="685800"/>
            <a:ext cx="9167248" cy="1374820"/>
          </a:xfrm>
        </p:spPr>
        <p:txBody>
          <a:bodyPr/>
          <a:lstStyle>
            <a:lvl1pPr>
              <a:defRPr>
                <a:solidFill>
                  <a:schemeClr val="tx2"/>
                </a:solidFill>
              </a:defRPr>
            </a:lvl1pPr>
          </a:lstStyle>
          <a:p>
            <a:r>
              <a:rPr lang="en-US" dirty="0"/>
              <a:t>Title with double photo slide</a:t>
            </a:r>
          </a:p>
        </p:txBody>
      </p:sp>
      <p:sp>
        <p:nvSpPr>
          <p:cNvPr id="13" name="Date Placeholder 12">
            <a:extLst>
              <a:ext uri="{FF2B5EF4-FFF2-40B4-BE49-F238E27FC236}">
                <a16:creationId xmlns:a16="http://schemas.microsoft.com/office/drawing/2014/main" id="{29138A74-8F7A-7841-9EC3-6AF1B42EA5BB}"/>
              </a:ext>
            </a:extLst>
          </p:cNvPr>
          <p:cNvSpPr>
            <a:spLocks noGrp="1"/>
          </p:cNvSpPr>
          <p:nvPr>
            <p:ph type="dt" sz="half" idx="10"/>
          </p:nvPr>
        </p:nvSpPr>
        <p:spPr/>
        <p:txBody>
          <a:bodyPr/>
          <a:lstStyle/>
          <a:p>
            <a:fld id="{22284263-CCB4-B547-AB95-0777F8D00180}" type="datetime1">
              <a:rPr lang="en-US" smtClean="0"/>
              <a:t>1/27/26</a:t>
            </a:fld>
            <a:endParaRPr lang="en-US"/>
          </a:p>
        </p:txBody>
      </p:sp>
      <p:sp>
        <p:nvSpPr>
          <p:cNvPr id="14" name="Footer Placeholder 13">
            <a:extLst>
              <a:ext uri="{FF2B5EF4-FFF2-40B4-BE49-F238E27FC236}">
                <a16:creationId xmlns:a16="http://schemas.microsoft.com/office/drawing/2014/main" id="{3B58E567-F6B5-234E-9903-6034E17A364E}"/>
              </a:ext>
            </a:extLst>
          </p:cNvPr>
          <p:cNvSpPr>
            <a:spLocks noGrp="1"/>
          </p:cNvSpPr>
          <p:nvPr>
            <p:ph type="ftr" sz="quarter" idx="11"/>
          </p:nvPr>
        </p:nvSpPr>
        <p:spPr/>
        <p:txBody>
          <a:bodyPr/>
          <a:lstStyle/>
          <a:p>
            <a:endParaRPr lang="en-US"/>
          </a:p>
        </p:txBody>
      </p:sp>
      <p:sp>
        <p:nvSpPr>
          <p:cNvPr id="15" name="Slide Number Placeholder 14">
            <a:extLst>
              <a:ext uri="{FF2B5EF4-FFF2-40B4-BE49-F238E27FC236}">
                <a16:creationId xmlns:a16="http://schemas.microsoft.com/office/drawing/2014/main" id="{6C5DABF1-C7EE-4948-80D6-ECE39820B1B7}"/>
              </a:ext>
            </a:extLst>
          </p:cNvPr>
          <p:cNvSpPr>
            <a:spLocks noGrp="1"/>
          </p:cNvSpPr>
          <p:nvPr>
            <p:ph type="sldNum" sz="quarter" idx="12"/>
          </p:nvPr>
        </p:nvSpPr>
        <p:spPr/>
        <p:txBody>
          <a:bodyPr/>
          <a:lstStyle/>
          <a:p>
            <a:fld id="{23CDF9FB-25F4-214F-9221-F1BEDAC2460A}" type="slidenum">
              <a:rPr lang="en-US" smtClean="0"/>
              <a:t>‹#›</a:t>
            </a:fld>
            <a:endParaRPr lang="en-US"/>
          </a:p>
        </p:txBody>
      </p:sp>
      <p:sp>
        <p:nvSpPr>
          <p:cNvPr id="10" name="Picture Placeholder 2">
            <a:extLst>
              <a:ext uri="{FF2B5EF4-FFF2-40B4-BE49-F238E27FC236}">
                <a16:creationId xmlns:a16="http://schemas.microsoft.com/office/drawing/2014/main" id="{0EB9CDED-048E-BA41-ABF0-1A90AA2BDD42}"/>
              </a:ext>
            </a:extLst>
          </p:cNvPr>
          <p:cNvSpPr>
            <a:spLocks noGrp="1" noChangeAspect="1"/>
          </p:cNvSpPr>
          <p:nvPr>
            <p:ph type="pic" idx="1"/>
          </p:nvPr>
        </p:nvSpPr>
        <p:spPr>
          <a:xfrm>
            <a:off x="4773478" y="2200758"/>
            <a:ext cx="5765370" cy="3758339"/>
          </a:xfrm>
          <a:noFill/>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11" name="Picture Placeholder 2">
            <a:extLst>
              <a:ext uri="{FF2B5EF4-FFF2-40B4-BE49-F238E27FC236}">
                <a16:creationId xmlns:a16="http://schemas.microsoft.com/office/drawing/2014/main" id="{7493F394-3571-814C-B1EE-15F22A671132}"/>
              </a:ext>
            </a:extLst>
          </p:cNvPr>
          <p:cNvSpPr>
            <a:spLocks noGrp="1" noChangeAspect="1"/>
          </p:cNvSpPr>
          <p:nvPr>
            <p:ph type="pic" idx="13"/>
          </p:nvPr>
        </p:nvSpPr>
        <p:spPr>
          <a:xfrm>
            <a:off x="1387100" y="2200759"/>
            <a:ext cx="3037666" cy="3758338"/>
          </a:xfrm>
          <a:noFill/>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Tree>
    <p:extLst>
      <p:ext uri="{BB962C8B-B14F-4D97-AF65-F5344CB8AC3E}">
        <p14:creationId xmlns:p14="http://schemas.microsoft.com/office/powerpoint/2010/main" val="267145761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9" name="Date Placeholder 8">
            <a:extLst>
              <a:ext uri="{FF2B5EF4-FFF2-40B4-BE49-F238E27FC236}">
                <a16:creationId xmlns:a16="http://schemas.microsoft.com/office/drawing/2014/main" id="{39D6B2A8-2FDD-BA49-976C-C870D1C212E2}"/>
              </a:ext>
            </a:extLst>
          </p:cNvPr>
          <p:cNvSpPr>
            <a:spLocks noGrp="1"/>
          </p:cNvSpPr>
          <p:nvPr>
            <p:ph type="dt" sz="half" idx="10"/>
          </p:nvPr>
        </p:nvSpPr>
        <p:spPr/>
        <p:txBody>
          <a:bodyPr/>
          <a:lstStyle/>
          <a:p>
            <a:fld id="{83B7CE53-D324-A346-967F-D7874CF4E3A2}" type="datetime1">
              <a:rPr lang="en-US" smtClean="0"/>
              <a:t>1/27/26</a:t>
            </a:fld>
            <a:endParaRPr lang="en-US"/>
          </a:p>
        </p:txBody>
      </p:sp>
      <p:sp>
        <p:nvSpPr>
          <p:cNvPr id="10" name="Footer Placeholder 9">
            <a:extLst>
              <a:ext uri="{FF2B5EF4-FFF2-40B4-BE49-F238E27FC236}">
                <a16:creationId xmlns:a16="http://schemas.microsoft.com/office/drawing/2014/main" id="{4BF61CA6-2F38-E14A-A17F-325D7B80F558}"/>
              </a:ext>
            </a:extLst>
          </p:cNvPr>
          <p:cNvSpPr>
            <a:spLocks noGrp="1"/>
          </p:cNvSpPr>
          <p:nvPr>
            <p:ph type="ftr" sz="quarter" idx="11"/>
          </p:nvPr>
        </p:nvSpPr>
        <p:spPr/>
        <p:txBody>
          <a:bodyPr/>
          <a:lstStyle/>
          <a:p>
            <a:endParaRPr lang="en-US"/>
          </a:p>
        </p:txBody>
      </p:sp>
      <p:sp>
        <p:nvSpPr>
          <p:cNvPr id="11" name="Slide Number Placeholder 10">
            <a:extLst>
              <a:ext uri="{FF2B5EF4-FFF2-40B4-BE49-F238E27FC236}">
                <a16:creationId xmlns:a16="http://schemas.microsoft.com/office/drawing/2014/main" id="{C81966CC-2E7D-6E41-9BDC-577D0A005807}"/>
              </a:ext>
            </a:extLst>
          </p:cNvPr>
          <p:cNvSpPr>
            <a:spLocks noGrp="1"/>
          </p:cNvSpPr>
          <p:nvPr>
            <p:ph type="sldNum" sz="quarter" idx="12"/>
          </p:nvPr>
        </p:nvSpPr>
        <p:spPr/>
        <p:txBody>
          <a:bodyPr/>
          <a:lstStyle/>
          <a:p>
            <a:fld id="{23CDF9FB-25F4-214F-9221-F1BEDAC2460A}"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V1">
    <p:spTree>
      <p:nvGrpSpPr>
        <p:cNvPr id="1" name=""/>
        <p:cNvGrpSpPr/>
        <p:nvPr/>
      </p:nvGrpSpPr>
      <p:grpSpPr>
        <a:xfrm>
          <a:off x="0" y="0"/>
          <a:ext cx="0" cy="0"/>
          <a:chOff x="0" y="0"/>
          <a:chExt cx="0" cy="0"/>
        </a:xfrm>
      </p:grpSpPr>
      <p:sp>
        <p:nvSpPr>
          <p:cNvPr id="8" name="Rectangle 7" title="Background Shape"/>
          <p:cNvSpPr/>
          <p:nvPr/>
        </p:nvSpPr>
        <p:spPr>
          <a:xfrm>
            <a:off x="0" y="376"/>
            <a:ext cx="1219200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p:cNvSpPr>
            <a:spLocks noGrp="1"/>
          </p:cNvSpPr>
          <p:nvPr>
            <p:ph type="title" hasCustomPrompt="1"/>
          </p:nvPr>
        </p:nvSpPr>
        <p:spPr>
          <a:xfrm>
            <a:off x="1717209" y="1757481"/>
            <a:ext cx="7895918" cy="1865807"/>
          </a:xfrm>
        </p:spPr>
        <p:txBody>
          <a:bodyPr anchor="b" anchorCtr="0">
            <a:normAutofit/>
          </a:bodyPr>
          <a:lstStyle>
            <a:lvl1pPr>
              <a:lnSpc>
                <a:spcPct val="84000"/>
              </a:lnSpc>
              <a:defRPr sz="7200" baseline="0">
                <a:solidFill>
                  <a:schemeClr val="bg1"/>
                </a:solidFill>
              </a:defRPr>
            </a:lvl1pPr>
          </a:lstStyle>
          <a:p>
            <a:r>
              <a:rPr lang="en-US" dirty="0"/>
              <a:t>Click to Edit the title</a:t>
            </a:r>
          </a:p>
        </p:txBody>
      </p:sp>
      <p:sp>
        <p:nvSpPr>
          <p:cNvPr id="4" name="Text Placeholder 3"/>
          <p:cNvSpPr>
            <a:spLocks noGrp="1"/>
          </p:cNvSpPr>
          <p:nvPr>
            <p:ph type="body" sz="half" idx="2" hasCustomPrompt="1"/>
          </p:nvPr>
        </p:nvSpPr>
        <p:spPr>
          <a:xfrm>
            <a:off x="1763313" y="3642273"/>
            <a:ext cx="7895918" cy="811034"/>
          </a:xfrm>
        </p:spPr>
        <p:txBody>
          <a:bodyPr>
            <a:normAutofit/>
          </a:bodyPr>
          <a:lstStyle>
            <a:lvl1pPr marL="0" indent="0">
              <a:lnSpc>
                <a:spcPct val="113000"/>
              </a:lnSpc>
              <a:spcBef>
                <a:spcPts val="0"/>
              </a:spcBef>
              <a:spcAft>
                <a:spcPts val="1500"/>
              </a:spcAft>
              <a:buNone/>
              <a:defRPr sz="2000" baseline="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Sub Title</a:t>
            </a:r>
          </a:p>
        </p:txBody>
      </p:sp>
      <p:grpSp>
        <p:nvGrpSpPr>
          <p:cNvPr id="3" name="Group 2">
            <a:extLst>
              <a:ext uri="{FF2B5EF4-FFF2-40B4-BE49-F238E27FC236}">
                <a16:creationId xmlns:a16="http://schemas.microsoft.com/office/drawing/2014/main" id="{8BABCD9B-511E-5245-9E1C-A0D5D741984A}"/>
              </a:ext>
            </a:extLst>
          </p:cNvPr>
          <p:cNvGrpSpPr/>
          <p:nvPr userDrawn="1"/>
        </p:nvGrpSpPr>
        <p:grpSpPr>
          <a:xfrm>
            <a:off x="723900" y="559468"/>
            <a:ext cx="10731088" cy="4496626"/>
            <a:chOff x="723900" y="559468"/>
            <a:chExt cx="10731088" cy="4496626"/>
          </a:xfrm>
        </p:grpSpPr>
        <p:sp>
          <p:nvSpPr>
            <p:cNvPr id="10" name="Rectangle 9">
              <a:extLst>
                <a:ext uri="{FF2B5EF4-FFF2-40B4-BE49-F238E27FC236}">
                  <a16:creationId xmlns:a16="http://schemas.microsoft.com/office/drawing/2014/main" id="{C0C8ED08-2C83-DD4E-BF9A-8B51B8A72589}"/>
                </a:ext>
              </a:extLst>
            </p:cNvPr>
            <p:cNvSpPr/>
            <p:nvPr userDrawn="1"/>
          </p:nvSpPr>
          <p:spPr>
            <a:xfrm>
              <a:off x="814387" y="559468"/>
              <a:ext cx="10640601"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1" name="Rectangle 10">
              <a:extLst>
                <a:ext uri="{FF2B5EF4-FFF2-40B4-BE49-F238E27FC236}">
                  <a16:creationId xmlns:a16="http://schemas.microsoft.com/office/drawing/2014/main" id="{FE3CA3E5-43E6-0540-BC45-E42F8CCAE023}"/>
                </a:ext>
              </a:extLst>
            </p:cNvPr>
            <p:cNvSpPr/>
            <p:nvPr userDrawn="1"/>
          </p:nvSpPr>
          <p:spPr>
            <a:xfrm rot="5400000">
              <a:off x="9115235" y="2716341"/>
              <a:ext cx="4496626"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4" name="Rectangle 13">
              <a:extLst>
                <a:ext uri="{FF2B5EF4-FFF2-40B4-BE49-F238E27FC236}">
                  <a16:creationId xmlns:a16="http://schemas.microsoft.com/office/drawing/2014/main" id="{60F4D5CF-5246-4748-A08E-749888F98221}"/>
                </a:ext>
              </a:extLst>
            </p:cNvPr>
            <p:cNvSpPr/>
            <p:nvPr userDrawn="1"/>
          </p:nvSpPr>
          <p:spPr>
            <a:xfrm rot="5400000">
              <a:off x="-647700" y="1931068"/>
              <a:ext cx="2926080"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grpSp>
      <p:pic>
        <p:nvPicPr>
          <p:cNvPr id="15" name="Picture 14">
            <a:extLst>
              <a:ext uri="{FF2B5EF4-FFF2-40B4-BE49-F238E27FC236}">
                <a16:creationId xmlns:a16="http://schemas.microsoft.com/office/drawing/2014/main" id="{FACEC29C-1E92-D94B-8CB5-821608F1AB3C}"/>
              </a:ext>
            </a:extLst>
          </p:cNvPr>
          <p:cNvPicPr>
            <a:picLocks noChangeAspect="1"/>
          </p:cNvPicPr>
          <p:nvPr userDrawn="1"/>
        </p:nvPicPr>
        <p:blipFill>
          <a:blip r:embed="rId2"/>
          <a:stretch>
            <a:fillRect/>
          </a:stretch>
        </p:blipFill>
        <p:spPr>
          <a:xfrm>
            <a:off x="723900" y="5543212"/>
            <a:ext cx="1979543" cy="558333"/>
          </a:xfrm>
          <a:prstGeom prst="rect">
            <a:avLst/>
          </a:prstGeom>
        </p:spPr>
      </p:pic>
      <p:pic>
        <p:nvPicPr>
          <p:cNvPr id="19" name="Picture 18">
            <a:extLst>
              <a:ext uri="{FF2B5EF4-FFF2-40B4-BE49-F238E27FC236}">
                <a16:creationId xmlns:a16="http://schemas.microsoft.com/office/drawing/2014/main" id="{2E1DFD47-0473-5142-917F-8920E7A1CC13}"/>
              </a:ext>
            </a:extLst>
          </p:cNvPr>
          <p:cNvPicPr>
            <a:picLocks noChangeAspect="1"/>
          </p:cNvPicPr>
          <p:nvPr userDrawn="1"/>
        </p:nvPicPr>
        <p:blipFill>
          <a:blip r:embed="rId3"/>
          <a:stretch>
            <a:fillRect/>
          </a:stretch>
        </p:blipFill>
        <p:spPr>
          <a:xfrm>
            <a:off x="10980485" y="5381946"/>
            <a:ext cx="766126" cy="766126"/>
          </a:xfrm>
          <a:prstGeom prst="rect">
            <a:avLst/>
          </a:prstGeom>
        </p:spPr>
      </p:pic>
    </p:spTree>
    <p:extLst>
      <p:ext uri="{BB962C8B-B14F-4D97-AF65-F5344CB8AC3E}">
        <p14:creationId xmlns:p14="http://schemas.microsoft.com/office/powerpoint/2010/main" val="269703677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Date Placeholder 7">
            <a:extLst>
              <a:ext uri="{FF2B5EF4-FFF2-40B4-BE49-F238E27FC236}">
                <a16:creationId xmlns:a16="http://schemas.microsoft.com/office/drawing/2014/main" id="{BDB1F562-6A9B-F548-94DF-1808F57A13C4}"/>
              </a:ext>
            </a:extLst>
          </p:cNvPr>
          <p:cNvSpPr>
            <a:spLocks noGrp="1"/>
          </p:cNvSpPr>
          <p:nvPr>
            <p:ph type="dt" sz="half" idx="10"/>
          </p:nvPr>
        </p:nvSpPr>
        <p:spPr/>
        <p:txBody>
          <a:bodyPr/>
          <a:lstStyle/>
          <a:p>
            <a:fld id="{C0206607-0322-DD4E-B4A6-9DF958843E9D}" type="datetime1">
              <a:rPr lang="en-US" smtClean="0"/>
              <a:t>1/27/26</a:t>
            </a:fld>
            <a:endParaRPr lang="en-US"/>
          </a:p>
        </p:txBody>
      </p:sp>
      <p:sp>
        <p:nvSpPr>
          <p:cNvPr id="9" name="Footer Placeholder 8">
            <a:extLst>
              <a:ext uri="{FF2B5EF4-FFF2-40B4-BE49-F238E27FC236}">
                <a16:creationId xmlns:a16="http://schemas.microsoft.com/office/drawing/2014/main" id="{308E5CEF-6DCF-0245-8248-A41E713BA4B2}"/>
              </a:ext>
            </a:extLst>
          </p:cNvPr>
          <p:cNvSpPr>
            <a:spLocks noGrp="1"/>
          </p:cNvSpPr>
          <p:nvPr>
            <p:ph type="ftr" sz="quarter" idx="11"/>
          </p:nvPr>
        </p:nvSpPr>
        <p:spPr/>
        <p:txBody>
          <a:bodyPr/>
          <a:lstStyle/>
          <a:p>
            <a:endParaRPr lang="en-US"/>
          </a:p>
        </p:txBody>
      </p:sp>
      <p:sp>
        <p:nvSpPr>
          <p:cNvPr id="10" name="Slide Number Placeholder 9">
            <a:extLst>
              <a:ext uri="{FF2B5EF4-FFF2-40B4-BE49-F238E27FC236}">
                <a16:creationId xmlns:a16="http://schemas.microsoft.com/office/drawing/2014/main" id="{BD09A9A1-33B9-5E43-8B7C-19652990DD2F}"/>
              </a:ext>
            </a:extLst>
          </p:cNvPr>
          <p:cNvSpPr>
            <a:spLocks noGrp="1"/>
          </p:cNvSpPr>
          <p:nvPr>
            <p:ph type="sldNum" sz="quarter" idx="12"/>
          </p:nvPr>
        </p:nvSpPr>
        <p:spPr/>
        <p:txBody>
          <a:bodyPr/>
          <a:lstStyle/>
          <a:p>
            <a:fld id="{23CDF9FB-25F4-214F-9221-F1BEDAC2460A}" type="slidenum">
              <a:rPr lang="en-US" smtClean="0"/>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Chart with Title and Text">
    <p:spTree>
      <p:nvGrpSpPr>
        <p:cNvPr id="1" name=""/>
        <p:cNvGrpSpPr/>
        <p:nvPr/>
      </p:nvGrpSpPr>
      <p:grpSpPr>
        <a:xfrm>
          <a:off x="0" y="0"/>
          <a:ext cx="0" cy="0"/>
          <a:chOff x="0" y="0"/>
          <a:chExt cx="0" cy="0"/>
        </a:xfrm>
      </p:grpSpPr>
      <p:sp>
        <p:nvSpPr>
          <p:cNvPr id="8" name="Rectangle 7" title="Background Shape"/>
          <p:cNvSpPr/>
          <p:nvPr/>
        </p:nvSpPr>
        <p:spPr>
          <a:xfrm>
            <a:off x="0" y="376"/>
            <a:ext cx="5532504"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b="0" i="0" dirty="0">
              <a:latin typeface="Arial" panose="020B0604020202020204" pitchFamily="34" charset="0"/>
            </a:endParaRPr>
          </a:p>
        </p:txBody>
      </p:sp>
      <p:sp>
        <p:nvSpPr>
          <p:cNvPr id="2" name="Title 1"/>
          <p:cNvSpPr>
            <a:spLocks noGrp="1"/>
          </p:cNvSpPr>
          <p:nvPr>
            <p:ph type="title" hasCustomPrompt="1"/>
          </p:nvPr>
        </p:nvSpPr>
        <p:spPr>
          <a:xfrm>
            <a:off x="723900" y="685800"/>
            <a:ext cx="3855720" cy="2157884"/>
          </a:xfrm>
        </p:spPr>
        <p:txBody>
          <a:bodyPr anchor="t">
            <a:noAutofit/>
          </a:bodyPr>
          <a:lstStyle>
            <a:lvl1pPr>
              <a:lnSpc>
                <a:spcPct val="84000"/>
              </a:lnSpc>
              <a:defRPr sz="4800" baseline="0">
                <a:solidFill>
                  <a:schemeClr val="bg1"/>
                </a:solidFill>
              </a:defRPr>
            </a:lvl1pPr>
          </a:lstStyle>
          <a:p>
            <a:r>
              <a:rPr lang="en-US" dirty="0"/>
              <a:t>Chart version </a:t>
            </a:r>
          </a:p>
        </p:txBody>
      </p:sp>
      <p:sp>
        <p:nvSpPr>
          <p:cNvPr id="4" name="Text Placeholder 3"/>
          <p:cNvSpPr>
            <a:spLocks noGrp="1"/>
          </p:cNvSpPr>
          <p:nvPr>
            <p:ph type="body" sz="half" idx="2" hasCustomPrompt="1"/>
          </p:nvPr>
        </p:nvSpPr>
        <p:spPr>
          <a:xfrm>
            <a:off x="723900" y="2856344"/>
            <a:ext cx="3855720" cy="3011056"/>
          </a:xfrm>
        </p:spPr>
        <p:txBody>
          <a:bodyPr anchor="b" anchorCtr="0">
            <a:noAutofit/>
          </a:bodyPr>
          <a:lstStyle>
            <a:lvl1pPr marL="0" indent="0">
              <a:lnSpc>
                <a:spcPct val="113000"/>
              </a:lnSpc>
              <a:spcBef>
                <a:spcPts val="0"/>
              </a:spcBef>
              <a:spcAft>
                <a:spcPts val="1500"/>
              </a:spcAft>
              <a:buNone/>
              <a:defRPr sz="2000" baseline="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Nunc </a:t>
            </a:r>
            <a:r>
              <a:rPr lang="en-US" dirty="0" err="1"/>
              <a:t>accumsan</a:t>
            </a:r>
            <a:r>
              <a:rPr lang="en-US" dirty="0"/>
              <a:t> </a:t>
            </a:r>
            <a:r>
              <a:rPr lang="en-US" dirty="0" err="1"/>
              <a:t>placerat</a:t>
            </a:r>
            <a:r>
              <a:rPr lang="en-US" dirty="0"/>
              <a:t> </a:t>
            </a:r>
            <a:r>
              <a:rPr lang="en-US" dirty="0" err="1"/>
              <a:t>vehicula</a:t>
            </a:r>
            <a:r>
              <a:rPr lang="en-US" dirty="0"/>
              <a:t>. </a:t>
            </a:r>
            <a:r>
              <a:rPr lang="en-US" dirty="0" err="1"/>
              <a:t>Praesent</a:t>
            </a:r>
            <a:r>
              <a:rPr lang="en-US" dirty="0"/>
              <a:t> tempus </a:t>
            </a:r>
            <a:r>
              <a:rPr lang="en-US" dirty="0" err="1"/>
              <a:t>quam</a:t>
            </a:r>
            <a:r>
              <a:rPr lang="en-US" dirty="0"/>
              <a:t> </a:t>
            </a:r>
            <a:r>
              <a:rPr lang="en-US" dirty="0" err="1"/>
              <a:t>eget</a:t>
            </a:r>
            <a:r>
              <a:rPr lang="en-US" dirty="0"/>
              <a:t> </a:t>
            </a:r>
            <a:r>
              <a:rPr lang="en-US" dirty="0" err="1"/>
              <a:t>augue</a:t>
            </a:r>
            <a:r>
              <a:rPr lang="en-US" dirty="0"/>
              <a:t> dictum, a </a:t>
            </a:r>
            <a:r>
              <a:rPr lang="en-US" dirty="0" err="1"/>
              <a:t>tincidunt</a:t>
            </a:r>
            <a:r>
              <a:rPr lang="en-US" dirty="0"/>
              <a:t> </a:t>
            </a:r>
            <a:r>
              <a:rPr lang="en-US" dirty="0" err="1"/>
              <a:t>diam</a:t>
            </a:r>
            <a:r>
              <a:rPr lang="en-US" dirty="0"/>
              <a:t> vestibulum. Ut </a:t>
            </a:r>
            <a:r>
              <a:rPr lang="en-US" dirty="0" err="1"/>
              <a:t>scelerisque</a:t>
            </a:r>
            <a:r>
              <a:rPr lang="en-US" dirty="0"/>
              <a:t>, </a:t>
            </a:r>
            <a:r>
              <a:rPr lang="en-US" dirty="0" err="1"/>
              <a:t>est</a:t>
            </a:r>
            <a:r>
              <a:rPr lang="en-US" dirty="0"/>
              <a:t> vitae </a:t>
            </a:r>
            <a:r>
              <a:rPr lang="en-US" dirty="0" err="1"/>
              <a:t>efficitur</a:t>
            </a:r>
            <a:r>
              <a:rPr lang="en-US" dirty="0"/>
              <a:t> </a:t>
            </a:r>
            <a:r>
              <a:rPr lang="en-US" dirty="0" err="1"/>
              <a:t>tincidunt</a:t>
            </a:r>
            <a:r>
              <a:rPr lang="en-US" dirty="0"/>
              <a:t>, </a:t>
            </a:r>
            <a:r>
              <a:rPr lang="en-US" dirty="0" err="1"/>
              <a:t>justo</a:t>
            </a:r>
            <a:r>
              <a:rPr lang="en-US" dirty="0"/>
              <a:t> </a:t>
            </a:r>
            <a:r>
              <a:rPr lang="en-US" dirty="0" err="1"/>
              <a:t>tortor</a:t>
            </a:r>
            <a:r>
              <a:rPr lang="en-US" dirty="0"/>
              <a:t> </a:t>
            </a:r>
            <a:r>
              <a:rPr lang="en-US" dirty="0" err="1"/>
              <a:t>condimentum</a:t>
            </a:r>
            <a:r>
              <a:rPr lang="en-US" dirty="0"/>
              <a:t> </a:t>
            </a:r>
            <a:r>
              <a:rPr lang="en-US" dirty="0" err="1"/>
              <a:t>quam</a:t>
            </a:r>
            <a:r>
              <a:rPr lang="en-US" dirty="0"/>
              <a:t>, a </a:t>
            </a:r>
            <a:r>
              <a:rPr lang="en-US" dirty="0" err="1"/>
              <a:t>pellentesque</a:t>
            </a:r>
            <a:r>
              <a:rPr lang="en-US" dirty="0"/>
              <a:t> </a:t>
            </a:r>
            <a:r>
              <a:rPr lang="en-US" dirty="0" err="1"/>
              <a:t>metus</a:t>
            </a:r>
            <a:r>
              <a:rPr lang="en-US" dirty="0"/>
              <a:t> nisi </a:t>
            </a:r>
            <a:r>
              <a:rPr lang="en-US" dirty="0" err="1"/>
              <a:t>eu</a:t>
            </a:r>
            <a:r>
              <a:rPr lang="en-US" dirty="0"/>
              <a:t> </a:t>
            </a:r>
            <a:r>
              <a:rPr lang="en-US" dirty="0" err="1"/>
              <a:t>enim</a:t>
            </a:r>
            <a:endParaRPr lang="en-US" dirty="0"/>
          </a:p>
        </p:txBody>
      </p:sp>
      <p:sp>
        <p:nvSpPr>
          <p:cNvPr id="6" name="Chart Placeholder 5">
            <a:extLst>
              <a:ext uri="{FF2B5EF4-FFF2-40B4-BE49-F238E27FC236}">
                <a16:creationId xmlns:a16="http://schemas.microsoft.com/office/drawing/2014/main" id="{444CAA58-6FC0-9941-B3B5-91861168502C}"/>
              </a:ext>
            </a:extLst>
          </p:cNvPr>
          <p:cNvSpPr>
            <a:spLocks noGrp="1"/>
          </p:cNvSpPr>
          <p:nvPr>
            <p:ph type="chart" sz="quarter" idx="10"/>
          </p:nvPr>
        </p:nvSpPr>
        <p:spPr>
          <a:xfrm>
            <a:off x="6649150" y="685800"/>
            <a:ext cx="4804098" cy="5181600"/>
          </a:xfrm>
        </p:spPr>
        <p:txBody>
          <a:bodyPr/>
          <a:lstStyle/>
          <a:p>
            <a:endParaRPr lang="en-US"/>
          </a:p>
        </p:txBody>
      </p:sp>
      <p:pic>
        <p:nvPicPr>
          <p:cNvPr id="9" name="Picture 8">
            <a:extLst>
              <a:ext uri="{FF2B5EF4-FFF2-40B4-BE49-F238E27FC236}">
                <a16:creationId xmlns:a16="http://schemas.microsoft.com/office/drawing/2014/main" id="{53615FEA-2226-2445-B2CE-7FA123A24C4D}"/>
              </a:ext>
            </a:extLst>
          </p:cNvPr>
          <p:cNvPicPr>
            <a:picLocks noChangeAspect="1"/>
          </p:cNvPicPr>
          <p:nvPr userDrawn="1"/>
        </p:nvPicPr>
        <p:blipFill>
          <a:blip r:embed="rId2"/>
          <a:stretch>
            <a:fillRect/>
          </a:stretch>
        </p:blipFill>
        <p:spPr>
          <a:xfrm>
            <a:off x="10673625" y="6384707"/>
            <a:ext cx="940525" cy="263806"/>
          </a:xfrm>
          <a:prstGeom prst="rect">
            <a:avLst/>
          </a:prstGeom>
        </p:spPr>
      </p:pic>
    </p:spTree>
    <p:extLst>
      <p:ext uri="{BB962C8B-B14F-4D97-AF65-F5344CB8AC3E}">
        <p14:creationId xmlns:p14="http://schemas.microsoft.com/office/powerpoint/2010/main" val="39812555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Simple Chart With Text and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71600" y="685800"/>
            <a:ext cx="4083803" cy="1888351"/>
          </a:xfrm>
        </p:spPr>
        <p:txBody>
          <a:bodyPr/>
          <a:lstStyle>
            <a:lvl1pPr>
              <a:defRPr>
                <a:solidFill>
                  <a:schemeClr val="tx2"/>
                </a:solidFill>
              </a:defRPr>
            </a:lvl1pPr>
          </a:lstStyle>
          <a:p>
            <a:r>
              <a:rPr lang="en-US" dirty="0"/>
              <a:t>Simple chart slide</a:t>
            </a:r>
          </a:p>
        </p:txBody>
      </p:sp>
      <p:sp>
        <p:nvSpPr>
          <p:cNvPr id="6" name="Text Placeholder 5">
            <a:extLst>
              <a:ext uri="{FF2B5EF4-FFF2-40B4-BE49-F238E27FC236}">
                <a16:creationId xmlns:a16="http://schemas.microsoft.com/office/drawing/2014/main" id="{93B9DDA4-6E92-9D40-918C-91287B96D3FB}"/>
              </a:ext>
            </a:extLst>
          </p:cNvPr>
          <p:cNvSpPr>
            <a:spLocks noGrp="1"/>
          </p:cNvSpPr>
          <p:nvPr>
            <p:ph type="body" sz="quarter" idx="13"/>
          </p:nvPr>
        </p:nvSpPr>
        <p:spPr>
          <a:xfrm>
            <a:off x="1371600" y="2574151"/>
            <a:ext cx="4083803" cy="2405063"/>
          </a:xfrm>
        </p:spPr>
        <p:txBody>
          <a:bodyPr>
            <a:normAutofit/>
          </a:bodyPr>
          <a:lstStyle>
            <a:lvl1pPr>
              <a:defRPr sz="2000"/>
            </a:lvl1pPr>
            <a:lvl2pPr>
              <a:defRPr sz="2000"/>
            </a:lvl2pPr>
            <a:lvl3pPr>
              <a:defRPr sz="2000"/>
            </a:lvl3pPr>
            <a:lvl4pPr>
              <a:defRPr sz="2000"/>
            </a:lvl4pPr>
            <a:lvl5pPr>
              <a:defRPr sz="2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3A6B8019-9455-3948-B175-56A415D8CFFD}"/>
              </a:ext>
            </a:extLst>
          </p:cNvPr>
          <p:cNvSpPr>
            <a:spLocks noGrp="1"/>
          </p:cNvSpPr>
          <p:nvPr>
            <p:ph type="dt" sz="half" idx="15"/>
          </p:nvPr>
        </p:nvSpPr>
        <p:spPr/>
        <p:txBody>
          <a:bodyPr/>
          <a:lstStyle/>
          <a:p>
            <a:fld id="{30914F83-65DE-D246-85AB-CB47A7339950}" type="datetime1">
              <a:rPr lang="en-US" smtClean="0"/>
              <a:t>1/27/26</a:t>
            </a:fld>
            <a:endParaRPr lang="en-US"/>
          </a:p>
        </p:txBody>
      </p:sp>
      <p:sp>
        <p:nvSpPr>
          <p:cNvPr id="4" name="Footer Placeholder 3">
            <a:extLst>
              <a:ext uri="{FF2B5EF4-FFF2-40B4-BE49-F238E27FC236}">
                <a16:creationId xmlns:a16="http://schemas.microsoft.com/office/drawing/2014/main" id="{A7016D2D-011A-F04F-B2CD-7FE598D22166}"/>
              </a:ext>
            </a:extLst>
          </p:cNvPr>
          <p:cNvSpPr>
            <a:spLocks noGrp="1"/>
          </p:cNvSpPr>
          <p:nvPr>
            <p:ph type="ftr" sz="quarter" idx="16"/>
          </p:nvPr>
        </p:nvSpPr>
        <p:spPr/>
        <p:txBody>
          <a:bodyPr/>
          <a:lstStyle/>
          <a:p>
            <a:endParaRPr lang="en-US" dirty="0"/>
          </a:p>
        </p:txBody>
      </p:sp>
      <p:sp>
        <p:nvSpPr>
          <p:cNvPr id="7" name="Slide Number Placeholder 6">
            <a:extLst>
              <a:ext uri="{FF2B5EF4-FFF2-40B4-BE49-F238E27FC236}">
                <a16:creationId xmlns:a16="http://schemas.microsoft.com/office/drawing/2014/main" id="{1C4D027A-1E97-CE42-9212-F9D278C74273}"/>
              </a:ext>
            </a:extLst>
          </p:cNvPr>
          <p:cNvSpPr>
            <a:spLocks noGrp="1"/>
          </p:cNvSpPr>
          <p:nvPr>
            <p:ph type="sldNum" sz="quarter" idx="17"/>
          </p:nvPr>
        </p:nvSpPr>
        <p:spPr/>
        <p:txBody>
          <a:bodyPr/>
          <a:lstStyle/>
          <a:p>
            <a:fld id="{23CDF9FB-25F4-214F-9221-F1BEDAC2460A}" type="slidenum">
              <a:rPr lang="en-US" smtClean="0"/>
              <a:t>‹#›</a:t>
            </a:fld>
            <a:endParaRPr lang="en-US"/>
          </a:p>
        </p:txBody>
      </p:sp>
      <p:sp>
        <p:nvSpPr>
          <p:cNvPr id="10" name="Chart Placeholder 9">
            <a:extLst>
              <a:ext uri="{FF2B5EF4-FFF2-40B4-BE49-F238E27FC236}">
                <a16:creationId xmlns:a16="http://schemas.microsoft.com/office/drawing/2014/main" id="{0BA5E738-AF82-E946-BB26-A306C015ED80}"/>
              </a:ext>
            </a:extLst>
          </p:cNvPr>
          <p:cNvSpPr>
            <a:spLocks noGrp="1"/>
          </p:cNvSpPr>
          <p:nvPr>
            <p:ph type="chart" sz="quarter" idx="18"/>
          </p:nvPr>
        </p:nvSpPr>
        <p:spPr>
          <a:xfrm>
            <a:off x="5912602" y="685800"/>
            <a:ext cx="5669797" cy="5241925"/>
          </a:xfrm>
        </p:spPr>
        <p:txBody>
          <a:bodyPr/>
          <a:lstStyle/>
          <a:p>
            <a:endParaRPr lang="en-US"/>
          </a:p>
        </p:txBody>
      </p:sp>
      <p:pic>
        <p:nvPicPr>
          <p:cNvPr id="9" name="Picture 8">
            <a:extLst>
              <a:ext uri="{FF2B5EF4-FFF2-40B4-BE49-F238E27FC236}">
                <a16:creationId xmlns:a16="http://schemas.microsoft.com/office/drawing/2014/main" id="{5D2200A1-D8A1-3A49-9B7D-54E3A9B419AD}"/>
              </a:ext>
            </a:extLst>
          </p:cNvPr>
          <p:cNvPicPr>
            <a:picLocks noChangeAspect="1"/>
          </p:cNvPicPr>
          <p:nvPr userDrawn="1"/>
        </p:nvPicPr>
        <p:blipFill>
          <a:blip r:embed="rId2"/>
          <a:stretch>
            <a:fillRect/>
          </a:stretch>
        </p:blipFill>
        <p:spPr>
          <a:xfrm>
            <a:off x="10673625" y="6384707"/>
            <a:ext cx="940525" cy="263806"/>
          </a:xfrm>
          <a:prstGeom prst="rect">
            <a:avLst/>
          </a:prstGeom>
        </p:spPr>
      </p:pic>
    </p:spTree>
    <p:extLst>
      <p:ext uri="{BB962C8B-B14F-4D97-AF65-F5344CB8AC3E}">
        <p14:creationId xmlns:p14="http://schemas.microsoft.com/office/powerpoint/2010/main" val="143874598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Org Char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3A6B8019-9455-3948-B175-56A415D8CFFD}"/>
              </a:ext>
            </a:extLst>
          </p:cNvPr>
          <p:cNvSpPr>
            <a:spLocks noGrp="1"/>
          </p:cNvSpPr>
          <p:nvPr>
            <p:ph type="dt" sz="half" idx="15"/>
          </p:nvPr>
        </p:nvSpPr>
        <p:spPr/>
        <p:txBody>
          <a:bodyPr/>
          <a:lstStyle/>
          <a:p>
            <a:fld id="{30914F83-65DE-D246-85AB-CB47A7339950}" type="datetime1">
              <a:rPr lang="en-US" smtClean="0"/>
              <a:t>1/27/26</a:t>
            </a:fld>
            <a:endParaRPr lang="en-US"/>
          </a:p>
        </p:txBody>
      </p:sp>
      <p:sp>
        <p:nvSpPr>
          <p:cNvPr id="4" name="Footer Placeholder 3">
            <a:extLst>
              <a:ext uri="{FF2B5EF4-FFF2-40B4-BE49-F238E27FC236}">
                <a16:creationId xmlns:a16="http://schemas.microsoft.com/office/drawing/2014/main" id="{A7016D2D-011A-F04F-B2CD-7FE598D22166}"/>
              </a:ext>
            </a:extLst>
          </p:cNvPr>
          <p:cNvSpPr>
            <a:spLocks noGrp="1"/>
          </p:cNvSpPr>
          <p:nvPr>
            <p:ph type="ftr" sz="quarter" idx="16"/>
          </p:nvPr>
        </p:nvSpPr>
        <p:spPr/>
        <p:txBody>
          <a:bodyPr/>
          <a:lstStyle/>
          <a:p>
            <a:endParaRPr lang="en-US" dirty="0"/>
          </a:p>
        </p:txBody>
      </p:sp>
      <p:sp>
        <p:nvSpPr>
          <p:cNvPr id="7" name="Slide Number Placeholder 6">
            <a:extLst>
              <a:ext uri="{FF2B5EF4-FFF2-40B4-BE49-F238E27FC236}">
                <a16:creationId xmlns:a16="http://schemas.microsoft.com/office/drawing/2014/main" id="{1C4D027A-1E97-CE42-9212-F9D278C74273}"/>
              </a:ext>
            </a:extLst>
          </p:cNvPr>
          <p:cNvSpPr>
            <a:spLocks noGrp="1"/>
          </p:cNvSpPr>
          <p:nvPr>
            <p:ph type="sldNum" sz="quarter" idx="17"/>
          </p:nvPr>
        </p:nvSpPr>
        <p:spPr/>
        <p:txBody>
          <a:bodyPr/>
          <a:lstStyle/>
          <a:p>
            <a:fld id="{23CDF9FB-25F4-214F-9221-F1BEDAC2460A}" type="slidenum">
              <a:rPr lang="en-US" smtClean="0"/>
              <a:t>‹#›</a:t>
            </a:fld>
            <a:endParaRPr lang="en-US"/>
          </a:p>
        </p:txBody>
      </p:sp>
      <p:pic>
        <p:nvPicPr>
          <p:cNvPr id="9" name="Picture 8">
            <a:extLst>
              <a:ext uri="{FF2B5EF4-FFF2-40B4-BE49-F238E27FC236}">
                <a16:creationId xmlns:a16="http://schemas.microsoft.com/office/drawing/2014/main" id="{5D2200A1-D8A1-3A49-9B7D-54E3A9B419AD}"/>
              </a:ext>
            </a:extLst>
          </p:cNvPr>
          <p:cNvPicPr>
            <a:picLocks noChangeAspect="1"/>
          </p:cNvPicPr>
          <p:nvPr userDrawn="1"/>
        </p:nvPicPr>
        <p:blipFill>
          <a:blip r:embed="rId2"/>
          <a:stretch>
            <a:fillRect/>
          </a:stretch>
        </p:blipFill>
        <p:spPr>
          <a:xfrm>
            <a:off x="10673625" y="6384707"/>
            <a:ext cx="940525" cy="263806"/>
          </a:xfrm>
          <a:prstGeom prst="rect">
            <a:avLst/>
          </a:prstGeom>
        </p:spPr>
      </p:pic>
      <p:sp>
        <p:nvSpPr>
          <p:cNvPr id="18" name="Text Placeholder 17">
            <a:extLst>
              <a:ext uri="{FF2B5EF4-FFF2-40B4-BE49-F238E27FC236}">
                <a16:creationId xmlns:a16="http://schemas.microsoft.com/office/drawing/2014/main" id="{20CABED9-3E1F-71C3-43A7-F0BE9DD64F59}"/>
              </a:ext>
            </a:extLst>
          </p:cNvPr>
          <p:cNvSpPr>
            <a:spLocks noGrp="1"/>
          </p:cNvSpPr>
          <p:nvPr>
            <p:ph type="body" sz="quarter" idx="18" hasCustomPrompt="1"/>
          </p:nvPr>
        </p:nvSpPr>
        <p:spPr>
          <a:xfrm>
            <a:off x="1113431" y="685800"/>
            <a:ext cx="9860162" cy="657225"/>
          </a:xfrm>
        </p:spPr>
        <p:txBody>
          <a:bodyPr>
            <a:normAutofit/>
          </a:bodyPr>
          <a:lstStyle>
            <a:lvl1pPr marL="0" indent="0" algn="ctr">
              <a:buNone/>
              <a:defRPr sz="4400" b="1" i="0">
                <a:latin typeface="Arial Black" panose="020B0604020202020204" pitchFamily="34" charset="0"/>
              </a:defRPr>
            </a:lvl1pPr>
          </a:lstStyle>
          <a:p>
            <a:pPr lvl="0"/>
            <a:r>
              <a:rPr lang="en-US" dirty="0"/>
              <a:t>SAMPLE ORG CHART</a:t>
            </a:r>
          </a:p>
        </p:txBody>
      </p:sp>
      <p:sp>
        <p:nvSpPr>
          <p:cNvPr id="21" name="SmartArt Placeholder 20">
            <a:extLst>
              <a:ext uri="{FF2B5EF4-FFF2-40B4-BE49-F238E27FC236}">
                <a16:creationId xmlns:a16="http://schemas.microsoft.com/office/drawing/2014/main" id="{73EEE12B-B23E-BF06-AE2C-D14F73F4D9C7}"/>
              </a:ext>
            </a:extLst>
          </p:cNvPr>
          <p:cNvSpPr>
            <a:spLocks noGrp="1"/>
          </p:cNvSpPr>
          <p:nvPr>
            <p:ph type="dgm" sz="quarter" idx="19"/>
          </p:nvPr>
        </p:nvSpPr>
        <p:spPr>
          <a:xfrm>
            <a:off x="699888" y="1449388"/>
            <a:ext cx="10687249" cy="4722812"/>
          </a:xfrm>
        </p:spPr>
        <p:txBody>
          <a:bodyPr/>
          <a:lstStyle/>
          <a:p>
            <a:endParaRPr lang="en-US" dirty="0"/>
          </a:p>
        </p:txBody>
      </p:sp>
    </p:spTree>
    <p:extLst>
      <p:ext uri="{BB962C8B-B14F-4D97-AF65-F5344CB8AC3E}">
        <p14:creationId xmlns:p14="http://schemas.microsoft.com/office/powerpoint/2010/main" val="73796797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2_Simple Chart With Text and Title">
    <p:spTree>
      <p:nvGrpSpPr>
        <p:cNvPr id="1" name=""/>
        <p:cNvGrpSpPr/>
        <p:nvPr/>
      </p:nvGrpSpPr>
      <p:grpSpPr>
        <a:xfrm>
          <a:off x="0" y="0"/>
          <a:ext cx="0" cy="0"/>
          <a:chOff x="0" y="0"/>
          <a:chExt cx="0" cy="0"/>
        </a:xfrm>
      </p:grpSpPr>
      <p:sp>
        <p:nvSpPr>
          <p:cNvPr id="10" name="Chart Placeholder 9">
            <a:extLst>
              <a:ext uri="{FF2B5EF4-FFF2-40B4-BE49-F238E27FC236}">
                <a16:creationId xmlns:a16="http://schemas.microsoft.com/office/drawing/2014/main" id="{0BA5E738-AF82-E946-BB26-A306C015ED80}"/>
              </a:ext>
            </a:extLst>
          </p:cNvPr>
          <p:cNvSpPr>
            <a:spLocks noGrp="1"/>
          </p:cNvSpPr>
          <p:nvPr>
            <p:ph type="chart" sz="quarter" idx="18"/>
          </p:nvPr>
        </p:nvSpPr>
        <p:spPr>
          <a:xfrm>
            <a:off x="699888" y="685800"/>
            <a:ext cx="5669797" cy="5241925"/>
          </a:xfrm>
        </p:spPr>
        <p:txBody>
          <a:bodyPr/>
          <a:lstStyle/>
          <a:p>
            <a:endParaRPr lang="en-US"/>
          </a:p>
        </p:txBody>
      </p:sp>
      <p:sp>
        <p:nvSpPr>
          <p:cNvPr id="3" name="Date Placeholder 2">
            <a:extLst>
              <a:ext uri="{FF2B5EF4-FFF2-40B4-BE49-F238E27FC236}">
                <a16:creationId xmlns:a16="http://schemas.microsoft.com/office/drawing/2014/main" id="{3A6B8019-9455-3948-B175-56A415D8CFFD}"/>
              </a:ext>
            </a:extLst>
          </p:cNvPr>
          <p:cNvSpPr>
            <a:spLocks noGrp="1"/>
          </p:cNvSpPr>
          <p:nvPr>
            <p:ph type="dt" sz="half" idx="15"/>
          </p:nvPr>
        </p:nvSpPr>
        <p:spPr/>
        <p:txBody>
          <a:bodyPr/>
          <a:lstStyle/>
          <a:p>
            <a:fld id="{30914F83-65DE-D246-85AB-CB47A7339950}" type="datetime1">
              <a:rPr lang="en-US" smtClean="0"/>
              <a:t>1/27/26</a:t>
            </a:fld>
            <a:endParaRPr lang="en-US"/>
          </a:p>
        </p:txBody>
      </p:sp>
      <p:sp>
        <p:nvSpPr>
          <p:cNvPr id="4" name="Footer Placeholder 3">
            <a:extLst>
              <a:ext uri="{FF2B5EF4-FFF2-40B4-BE49-F238E27FC236}">
                <a16:creationId xmlns:a16="http://schemas.microsoft.com/office/drawing/2014/main" id="{A7016D2D-011A-F04F-B2CD-7FE598D22166}"/>
              </a:ext>
            </a:extLst>
          </p:cNvPr>
          <p:cNvSpPr>
            <a:spLocks noGrp="1"/>
          </p:cNvSpPr>
          <p:nvPr>
            <p:ph type="ftr" sz="quarter" idx="16"/>
          </p:nvPr>
        </p:nvSpPr>
        <p:spPr/>
        <p:txBody>
          <a:bodyPr/>
          <a:lstStyle/>
          <a:p>
            <a:endParaRPr lang="en-US" dirty="0"/>
          </a:p>
        </p:txBody>
      </p:sp>
      <p:sp>
        <p:nvSpPr>
          <p:cNvPr id="7" name="Slide Number Placeholder 6">
            <a:extLst>
              <a:ext uri="{FF2B5EF4-FFF2-40B4-BE49-F238E27FC236}">
                <a16:creationId xmlns:a16="http://schemas.microsoft.com/office/drawing/2014/main" id="{1C4D027A-1E97-CE42-9212-F9D278C74273}"/>
              </a:ext>
            </a:extLst>
          </p:cNvPr>
          <p:cNvSpPr>
            <a:spLocks noGrp="1"/>
          </p:cNvSpPr>
          <p:nvPr>
            <p:ph type="sldNum" sz="quarter" idx="17"/>
          </p:nvPr>
        </p:nvSpPr>
        <p:spPr/>
        <p:txBody>
          <a:bodyPr/>
          <a:lstStyle/>
          <a:p>
            <a:fld id="{23CDF9FB-25F4-214F-9221-F1BEDAC2460A}" type="slidenum">
              <a:rPr lang="en-US" smtClean="0"/>
              <a:t>‹#›</a:t>
            </a:fld>
            <a:endParaRPr lang="en-US"/>
          </a:p>
        </p:txBody>
      </p:sp>
      <p:pic>
        <p:nvPicPr>
          <p:cNvPr id="9" name="Picture 8">
            <a:extLst>
              <a:ext uri="{FF2B5EF4-FFF2-40B4-BE49-F238E27FC236}">
                <a16:creationId xmlns:a16="http://schemas.microsoft.com/office/drawing/2014/main" id="{5D2200A1-D8A1-3A49-9B7D-54E3A9B419AD}"/>
              </a:ext>
            </a:extLst>
          </p:cNvPr>
          <p:cNvPicPr>
            <a:picLocks noChangeAspect="1"/>
          </p:cNvPicPr>
          <p:nvPr userDrawn="1"/>
        </p:nvPicPr>
        <p:blipFill>
          <a:blip r:embed="rId2"/>
          <a:stretch>
            <a:fillRect/>
          </a:stretch>
        </p:blipFill>
        <p:spPr>
          <a:xfrm>
            <a:off x="10673625" y="6384707"/>
            <a:ext cx="940525" cy="263806"/>
          </a:xfrm>
          <a:prstGeom prst="rect">
            <a:avLst/>
          </a:prstGeom>
        </p:spPr>
      </p:pic>
      <p:sp>
        <p:nvSpPr>
          <p:cNvPr id="5" name="Title 1">
            <a:extLst>
              <a:ext uri="{FF2B5EF4-FFF2-40B4-BE49-F238E27FC236}">
                <a16:creationId xmlns:a16="http://schemas.microsoft.com/office/drawing/2014/main" id="{A8EDAFA7-7B52-B371-6434-ABBCF203A893}"/>
              </a:ext>
            </a:extLst>
          </p:cNvPr>
          <p:cNvSpPr>
            <a:spLocks noGrp="1"/>
          </p:cNvSpPr>
          <p:nvPr>
            <p:ph type="title" hasCustomPrompt="1"/>
          </p:nvPr>
        </p:nvSpPr>
        <p:spPr>
          <a:xfrm>
            <a:off x="6779419" y="685800"/>
            <a:ext cx="4083803" cy="1888351"/>
          </a:xfrm>
        </p:spPr>
        <p:txBody>
          <a:bodyPr/>
          <a:lstStyle>
            <a:lvl1pPr>
              <a:defRPr>
                <a:solidFill>
                  <a:schemeClr val="tx2"/>
                </a:solidFill>
              </a:defRPr>
            </a:lvl1pPr>
          </a:lstStyle>
          <a:p>
            <a:r>
              <a:rPr lang="en-US" dirty="0"/>
              <a:t>Simple chart slide</a:t>
            </a:r>
          </a:p>
        </p:txBody>
      </p:sp>
      <p:sp>
        <p:nvSpPr>
          <p:cNvPr id="8" name="Text Placeholder 5">
            <a:extLst>
              <a:ext uri="{FF2B5EF4-FFF2-40B4-BE49-F238E27FC236}">
                <a16:creationId xmlns:a16="http://schemas.microsoft.com/office/drawing/2014/main" id="{58BE85E3-B289-98D4-731D-9CF4E165691E}"/>
              </a:ext>
            </a:extLst>
          </p:cNvPr>
          <p:cNvSpPr>
            <a:spLocks noGrp="1"/>
          </p:cNvSpPr>
          <p:nvPr>
            <p:ph type="body" sz="quarter" idx="13"/>
          </p:nvPr>
        </p:nvSpPr>
        <p:spPr>
          <a:xfrm>
            <a:off x="6779419" y="2574151"/>
            <a:ext cx="4083803" cy="2405063"/>
          </a:xfrm>
        </p:spPr>
        <p:txBody>
          <a:bodyPr>
            <a:normAutofit/>
          </a:bodyPr>
          <a:lstStyle>
            <a:lvl1pPr>
              <a:defRPr sz="2000"/>
            </a:lvl1pPr>
            <a:lvl2pPr>
              <a:defRPr sz="2000"/>
            </a:lvl2pPr>
            <a:lvl3pPr>
              <a:defRPr sz="2000"/>
            </a:lvl3pPr>
            <a:lvl4pPr>
              <a:defRPr sz="2000"/>
            </a:lvl4pPr>
            <a:lvl5pPr>
              <a:defRPr sz="2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8850356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1_Simple Chart With Text and Title">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3A6B8019-9455-3948-B175-56A415D8CFFD}"/>
              </a:ext>
            </a:extLst>
          </p:cNvPr>
          <p:cNvSpPr>
            <a:spLocks noGrp="1"/>
          </p:cNvSpPr>
          <p:nvPr>
            <p:ph type="dt" sz="half" idx="15"/>
          </p:nvPr>
        </p:nvSpPr>
        <p:spPr/>
        <p:txBody>
          <a:bodyPr/>
          <a:lstStyle/>
          <a:p>
            <a:fld id="{30914F83-65DE-D246-85AB-CB47A7339950}" type="datetime1">
              <a:rPr lang="en-US" smtClean="0"/>
              <a:t>1/27/26</a:t>
            </a:fld>
            <a:endParaRPr lang="en-US"/>
          </a:p>
        </p:txBody>
      </p:sp>
      <p:sp>
        <p:nvSpPr>
          <p:cNvPr id="4" name="Footer Placeholder 3">
            <a:extLst>
              <a:ext uri="{FF2B5EF4-FFF2-40B4-BE49-F238E27FC236}">
                <a16:creationId xmlns:a16="http://schemas.microsoft.com/office/drawing/2014/main" id="{A7016D2D-011A-F04F-B2CD-7FE598D22166}"/>
              </a:ext>
            </a:extLst>
          </p:cNvPr>
          <p:cNvSpPr>
            <a:spLocks noGrp="1"/>
          </p:cNvSpPr>
          <p:nvPr>
            <p:ph type="ftr" sz="quarter" idx="16"/>
          </p:nvPr>
        </p:nvSpPr>
        <p:spPr/>
        <p:txBody>
          <a:bodyPr/>
          <a:lstStyle/>
          <a:p>
            <a:endParaRPr lang="en-US" dirty="0"/>
          </a:p>
        </p:txBody>
      </p:sp>
      <p:sp>
        <p:nvSpPr>
          <p:cNvPr id="7" name="Slide Number Placeholder 6">
            <a:extLst>
              <a:ext uri="{FF2B5EF4-FFF2-40B4-BE49-F238E27FC236}">
                <a16:creationId xmlns:a16="http://schemas.microsoft.com/office/drawing/2014/main" id="{1C4D027A-1E97-CE42-9212-F9D278C74273}"/>
              </a:ext>
            </a:extLst>
          </p:cNvPr>
          <p:cNvSpPr>
            <a:spLocks noGrp="1"/>
          </p:cNvSpPr>
          <p:nvPr>
            <p:ph type="sldNum" sz="quarter" idx="17"/>
          </p:nvPr>
        </p:nvSpPr>
        <p:spPr/>
        <p:txBody>
          <a:bodyPr/>
          <a:lstStyle/>
          <a:p>
            <a:fld id="{23CDF9FB-25F4-214F-9221-F1BEDAC2460A}" type="slidenum">
              <a:rPr lang="en-US" smtClean="0"/>
              <a:t>‹#›</a:t>
            </a:fld>
            <a:endParaRPr lang="en-US"/>
          </a:p>
        </p:txBody>
      </p:sp>
      <p:sp>
        <p:nvSpPr>
          <p:cNvPr id="10" name="Chart Placeholder 9">
            <a:extLst>
              <a:ext uri="{FF2B5EF4-FFF2-40B4-BE49-F238E27FC236}">
                <a16:creationId xmlns:a16="http://schemas.microsoft.com/office/drawing/2014/main" id="{0BA5E738-AF82-E946-BB26-A306C015ED80}"/>
              </a:ext>
            </a:extLst>
          </p:cNvPr>
          <p:cNvSpPr>
            <a:spLocks noGrp="1"/>
          </p:cNvSpPr>
          <p:nvPr>
            <p:ph type="chart" sz="quarter" idx="18"/>
          </p:nvPr>
        </p:nvSpPr>
        <p:spPr>
          <a:xfrm>
            <a:off x="699888" y="1471613"/>
            <a:ext cx="10882511" cy="4214812"/>
          </a:xfrm>
        </p:spPr>
        <p:txBody>
          <a:bodyPr/>
          <a:lstStyle/>
          <a:p>
            <a:endParaRPr lang="en-US"/>
          </a:p>
        </p:txBody>
      </p:sp>
      <p:pic>
        <p:nvPicPr>
          <p:cNvPr id="9" name="Picture 8">
            <a:extLst>
              <a:ext uri="{FF2B5EF4-FFF2-40B4-BE49-F238E27FC236}">
                <a16:creationId xmlns:a16="http://schemas.microsoft.com/office/drawing/2014/main" id="{5D2200A1-D8A1-3A49-9B7D-54E3A9B419AD}"/>
              </a:ext>
            </a:extLst>
          </p:cNvPr>
          <p:cNvPicPr>
            <a:picLocks noChangeAspect="1"/>
          </p:cNvPicPr>
          <p:nvPr userDrawn="1"/>
        </p:nvPicPr>
        <p:blipFill>
          <a:blip r:embed="rId2"/>
          <a:stretch>
            <a:fillRect/>
          </a:stretch>
        </p:blipFill>
        <p:spPr>
          <a:xfrm>
            <a:off x="10673625" y="6384707"/>
            <a:ext cx="940525" cy="263806"/>
          </a:xfrm>
          <a:prstGeom prst="rect">
            <a:avLst/>
          </a:prstGeom>
        </p:spPr>
      </p:pic>
      <p:sp>
        <p:nvSpPr>
          <p:cNvPr id="2" name="Text Placeholder 17">
            <a:extLst>
              <a:ext uri="{FF2B5EF4-FFF2-40B4-BE49-F238E27FC236}">
                <a16:creationId xmlns:a16="http://schemas.microsoft.com/office/drawing/2014/main" id="{0A818DDF-7FD9-8111-8D4C-58707D44674F}"/>
              </a:ext>
            </a:extLst>
          </p:cNvPr>
          <p:cNvSpPr>
            <a:spLocks noGrp="1"/>
          </p:cNvSpPr>
          <p:nvPr>
            <p:ph type="body" sz="quarter" idx="19" hasCustomPrompt="1"/>
          </p:nvPr>
        </p:nvSpPr>
        <p:spPr>
          <a:xfrm>
            <a:off x="1113431" y="685800"/>
            <a:ext cx="9860162" cy="657225"/>
          </a:xfrm>
        </p:spPr>
        <p:txBody>
          <a:bodyPr>
            <a:normAutofit/>
          </a:bodyPr>
          <a:lstStyle>
            <a:lvl1pPr marL="0" indent="0" algn="ctr">
              <a:buNone/>
              <a:defRPr sz="4400" b="1" i="0">
                <a:latin typeface="Arial Black" panose="020B0604020202020204" pitchFamily="34" charset="0"/>
              </a:defRPr>
            </a:lvl1pPr>
          </a:lstStyle>
          <a:p>
            <a:pPr lvl="0"/>
            <a:r>
              <a:rPr lang="en-US" dirty="0"/>
              <a:t>SAMPLE ORG CHART</a:t>
            </a:r>
          </a:p>
        </p:txBody>
      </p:sp>
    </p:spTree>
    <p:extLst>
      <p:ext uri="{BB962C8B-B14F-4D97-AF65-F5344CB8AC3E}">
        <p14:creationId xmlns:p14="http://schemas.microsoft.com/office/powerpoint/2010/main" val="189397282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objTx" preserve="1">
  <p:cSld name="Content with List">
    <p:spTree>
      <p:nvGrpSpPr>
        <p:cNvPr id="1" name=""/>
        <p:cNvGrpSpPr/>
        <p:nvPr/>
      </p:nvGrpSpPr>
      <p:grpSpPr>
        <a:xfrm>
          <a:off x="0" y="0"/>
          <a:ext cx="0" cy="0"/>
          <a:chOff x="0" y="0"/>
          <a:chExt cx="0" cy="0"/>
        </a:xfrm>
      </p:grpSpPr>
      <p:sp>
        <p:nvSpPr>
          <p:cNvPr id="8" name="Rectangle 7" title="Background Shape"/>
          <p:cNvSpPr/>
          <p:nvPr/>
        </p:nvSpPr>
        <p:spPr>
          <a:xfrm>
            <a:off x="0" y="376"/>
            <a:ext cx="5532504"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p:cNvSpPr>
            <a:spLocks noGrp="1"/>
          </p:cNvSpPr>
          <p:nvPr>
            <p:ph type="title" hasCustomPrompt="1"/>
          </p:nvPr>
        </p:nvSpPr>
        <p:spPr>
          <a:xfrm>
            <a:off x="723900" y="685800"/>
            <a:ext cx="3855720" cy="2157884"/>
          </a:xfrm>
        </p:spPr>
        <p:txBody>
          <a:bodyPr anchor="t">
            <a:normAutofit/>
          </a:bodyPr>
          <a:lstStyle>
            <a:lvl1pPr>
              <a:lnSpc>
                <a:spcPct val="84000"/>
              </a:lnSpc>
              <a:defRPr sz="4800" baseline="0">
                <a:solidFill>
                  <a:schemeClr val="bg1"/>
                </a:solidFill>
              </a:defRPr>
            </a:lvl1pPr>
          </a:lstStyle>
          <a:p>
            <a:r>
              <a:rPr lang="en-US" dirty="0"/>
              <a:t>Click to Edit</a:t>
            </a:r>
          </a:p>
        </p:txBody>
      </p:sp>
      <p:sp>
        <p:nvSpPr>
          <p:cNvPr id="3" name="Content Placeholder 2"/>
          <p:cNvSpPr>
            <a:spLocks noGrp="1"/>
          </p:cNvSpPr>
          <p:nvPr>
            <p:ph idx="1"/>
          </p:nvPr>
        </p:nvSpPr>
        <p:spPr>
          <a:xfrm>
            <a:off x="6275070" y="1371599"/>
            <a:ext cx="4621364" cy="4082995"/>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hasCustomPrompt="1"/>
          </p:nvPr>
        </p:nvSpPr>
        <p:spPr>
          <a:xfrm>
            <a:off x="723900" y="2856344"/>
            <a:ext cx="3855720" cy="3011056"/>
          </a:xfrm>
        </p:spPr>
        <p:txBody>
          <a:bodyPr anchor="b" anchorCtr="0">
            <a:noAutofit/>
          </a:bodyPr>
          <a:lstStyle>
            <a:lvl1pPr marL="0" indent="0">
              <a:lnSpc>
                <a:spcPct val="113000"/>
              </a:lnSpc>
              <a:spcBef>
                <a:spcPts val="0"/>
              </a:spcBef>
              <a:spcAft>
                <a:spcPts val="1500"/>
              </a:spcAft>
              <a:buNone/>
              <a:defRPr sz="2000" baseline="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Nunc </a:t>
            </a:r>
            <a:r>
              <a:rPr lang="en-US" dirty="0" err="1"/>
              <a:t>accumsan</a:t>
            </a:r>
            <a:r>
              <a:rPr lang="en-US" dirty="0"/>
              <a:t> </a:t>
            </a:r>
            <a:r>
              <a:rPr lang="en-US" dirty="0" err="1"/>
              <a:t>placerat</a:t>
            </a:r>
            <a:r>
              <a:rPr lang="en-US" dirty="0"/>
              <a:t> </a:t>
            </a:r>
            <a:r>
              <a:rPr lang="en-US" dirty="0" err="1"/>
              <a:t>vehicula</a:t>
            </a:r>
            <a:r>
              <a:rPr lang="en-US" dirty="0"/>
              <a:t>. </a:t>
            </a:r>
            <a:r>
              <a:rPr lang="en-US" dirty="0" err="1"/>
              <a:t>Praesent</a:t>
            </a:r>
            <a:r>
              <a:rPr lang="en-US" dirty="0"/>
              <a:t> tempus </a:t>
            </a:r>
            <a:r>
              <a:rPr lang="en-US" dirty="0" err="1"/>
              <a:t>quam</a:t>
            </a:r>
            <a:r>
              <a:rPr lang="en-US" dirty="0"/>
              <a:t> </a:t>
            </a:r>
            <a:r>
              <a:rPr lang="en-US" dirty="0" err="1"/>
              <a:t>eget</a:t>
            </a:r>
            <a:r>
              <a:rPr lang="en-US" dirty="0"/>
              <a:t> </a:t>
            </a:r>
            <a:r>
              <a:rPr lang="en-US" dirty="0" err="1"/>
              <a:t>augue</a:t>
            </a:r>
            <a:r>
              <a:rPr lang="en-US" dirty="0"/>
              <a:t> dictum, a </a:t>
            </a:r>
            <a:r>
              <a:rPr lang="en-US" dirty="0" err="1"/>
              <a:t>tincidunt</a:t>
            </a:r>
            <a:r>
              <a:rPr lang="en-US" dirty="0"/>
              <a:t> </a:t>
            </a:r>
            <a:r>
              <a:rPr lang="en-US" dirty="0" err="1"/>
              <a:t>diam</a:t>
            </a:r>
            <a:r>
              <a:rPr lang="en-US" dirty="0"/>
              <a:t> vestibulum. Ut </a:t>
            </a:r>
            <a:r>
              <a:rPr lang="en-US" dirty="0" err="1"/>
              <a:t>scelerisque</a:t>
            </a:r>
            <a:r>
              <a:rPr lang="en-US" dirty="0"/>
              <a:t>, </a:t>
            </a:r>
            <a:r>
              <a:rPr lang="en-US" dirty="0" err="1"/>
              <a:t>est</a:t>
            </a:r>
            <a:r>
              <a:rPr lang="en-US" dirty="0"/>
              <a:t> vitae </a:t>
            </a:r>
            <a:r>
              <a:rPr lang="en-US" dirty="0" err="1"/>
              <a:t>efficitur</a:t>
            </a:r>
            <a:r>
              <a:rPr lang="en-US" dirty="0"/>
              <a:t> </a:t>
            </a:r>
            <a:r>
              <a:rPr lang="en-US" dirty="0" err="1"/>
              <a:t>tincidunt</a:t>
            </a:r>
            <a:r>
              <a:rPr lang="en-US" dirty="0"/>
              <a:t>, </a:t>
            </a:r>
            <a:r>
              <a:rPr lang="en-US" dirty="0" err="1"/>
              <a:t>justo</a:t>
            </a:r>
            <a:r>
              <a:rPr lang="en-US" dirty="0"/>
              <a:t> </a:t>
            </a:r>
            <a:r>
              <a:rPr lang="en-US" dirty="0" err="1"/>
              <a:t>tortor</a:t>
            </a:r>
            <a:r>
              <a:rPr lang="en-US" dirty="0"/>
              <a:t> </a:t>
            </a:r>
            <a:r>
              <a:rPr lang="en-US" dirty="0" err="1"/>
              <a:t>condimentum</a:t>
            </a:r>
            <a:r>
              <a:rPr lang="en-US" dirty="0"/>
              <a:t> </a:t>
            </a:r>
            <a:r>
              <a:rPr lang="en-US" dirty="0" err="1"/>
              <a:t>quam</a:t>
            </a:r>
            <a:r>
              <a:rPr lang="en-US" dirty="0"/>
              <a:t>, a </a:t>
            </a:r>
            <a:r>
              <a:rPr lang="en-US" dirty="0" err="1"/>
              <a:t>pellentesque</a:t>
            </a:r>
            <a:r>
              <a:rPr lang="en-US" dirty="0"/>
              <a:t> </a:t>
            </a:r>
            <a:r>
              <a:rPr lang="en-US" dirty="0" err="1"/>
              <a:t>metus</a:t>
            </a:r>
            <a:r>
              <a:rPr lang="en-US" dirty="0"/>
              <a:t> nisi </a:t>
            </a:r>
            <a:r>
              <a:rPr lang="en-US" dirty="0" err="1"/>
              <a:t>eu</a:t>
            </a:r>
            <a:r>
              <a:rPr lang="en-US" dirty="0"/>
              <a:t> </a:t>
            </a:r>
            <a:r>
              <a:rPr lang="en-US" dirty="0" err="1"/>
              <a:t>enim</a:t>
            </a:r>
            <a:endParaRPr lang="en-US" dirty="0"/>
          </a:p>
        </p:txBody>
      </p:sp>
      <p:grpSp>
        <p:nvGrpSpPr>
          <p:cNvPr id="10" name="Group 9">
            <a:extLst>
              <a:ext uri="{FF2B5EF4-FFF2-40B4-BE49-F238E27FC236}">
                <a16:creationId xmlns:a16="http://schemas.microsoft.com/office/drawing/2014/main" id="{2D12F487-E7B2-E144-A48F-5211E7D4C369}"/>
              </a:ext>
            </a:extLst>
          </p:cNvPr>
          <p:cNvGrpSpPr/>
          <p:nvPr userDrawn="1"/>
        </p:nvGrpSpPr>
        <p:grpSpPr>
          <a:xfrm>
            <a:off x="6275070" y="559466"/>
            <a:ext cx="5322099" cy="5542080"/>
            <a:chOff x="6256020" y="559466"/>
            <a:chExt cx="5322099" cy="5542080"/>
          </a:xfrm>
          <a:solidFill>
            <a:schemeClr val="tx2"/>
          </a:solidFill>
        </p:grpSpPr>
        <p:sp>
          <p:nvSpPr>
            <p:cNvPr id="11" name="Rectangle 10">
              <a:extLst>
                <a:ext uri="{FF2B5EF4-FFF2-40B4-BE49-F238E27FC236}">
                  <a16:creationId xmlns:a16="http://schemas.microsoft.com/office/drawing/2014/main" id="{AF5B4783-F123-2B4E-B369-E94E1AAC96F1}"/>
                </a:ext>
              </a:extLst>
            </p:cNvPr>
            <p:cNvSpPr/>
            <p:nvPr userDrawn="1"/>
          </p:nvSpPr>
          <p:spPr>
            <a:xfrm>
              <a:off x="6256020" y="559466"/>
              <a:ext cx="5322099" cy="182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2" name="Rectangle 11">
              <a:extLst>
                <a:ext uri="{FF2B5EF4-FFF2-40B4-BE49-F238E27FC236}">
                  <a16:creationId xmlns:a16="http://schemas.microsoft.com/office/drawing/2014/main" id="{A662441C-B941-744E-AB8F-DCA1BE3F1BBA}"/>
                </a:ext>
              </a:extLst>
            </p:cNvPr>
            <p:cNvSpPr/>
            <p:nvPr userDrawn="1"/>
          </p:nvSpPr>
          <p:spPr>
            <a:xfrm rot="5400000">
              <a:off x="8715640" y="3239067"/>
              <a:ext cx="5542078" cy="182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3" name="Rectangle 12">
              <a:extLst>
                <a:ext uri="{FF2B5EF4-FFF2-40B4-BE49-F238E27FC236}">
                  <a16:creationId xmlns:a16="http://schemas.microsoft.com/office/drawing/2014/main" id="{D64C540B-B775-6745-81CC-83BD54EA824E}"/>
                </a:ext>
              </a:extLst>
            </p:cNvPr>
            <p:cNvSpPr/>
            <p:nvPr userDrawn="1"/>
          </p:nvSpPr>
          <p:spPr>
            <a:xfrm>
              <a:off x="9883140" y="5918666"/>
              <a:ext cx="1694979" cy="182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grpSp>
      <p:pic>
        <p:nvPicPr>
          <p:cNvPr id="15" name="Picture 14">
            <a:extLst>
              <a:ext uri="{FF2B5EF4-FFF2-40B4-BE49-F238E27FC236}">
                <a16:creationId xmlns:a16="http://schemas.microsoft.com/office/drawing/2014/main" id="{44BA7CDD-6661-2943-8ED1-E08ACA71AC7B}"/>
              </a:ext>
            </a:extLst>
          </p:cNvPr>
          <p:cNvPicPr>
            <a:picLocks noChangeAspect="1"/>
          </p:cNvPicPr>
          <p:nvPr userDrawn="1"/>
        </p:nvPicPr>
        <p:blipFill>
          <a:blip r:embed="rId2"/>
          <a:stretch>
            <a:fillRect/>
          </a:stretch>
        </p:blipFill>
        <p:spPr>
          <a:xfrm>
            <a:off x="10673625" y="6384707"/>
            <a:ext cx="940525" cy="263806"/>
          </a:xfrm>
          <a:prstGeom prst="rect">
            <a:avLst/>
          </a:prstGeom>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objTx" preserve="1">
  <p:cSld name="1_Content with List">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7DD85989-0F20-066F-4D37-DC2B1370AF98}"/>
              </a:ext>
            </a:extLst>
          </p:cNvPr>
          <p:cNvGrpSpPr/>
          <p:nvPr userDrawn="1"/>
        </p:nvGrpSpPr>
        <p:grpSpPr>
          <a:xfrm>
            <a:off x="6275070" y="559466"/>
            <a:ext cx="5322099" cy="5542080"/>
            <a:chOff x="6256020" y="559466"/>
            <a:chExt cx="5322099" cy="5542080"/>
          </a:xfrm>
          <a:solidFill>
            <a:schemeClr val="tx2"/>
          </a:solidFill>
        </p:grpSpPr>
        <p:sp>
          <p:nvSpPr>
            <p:cNvPr id="6" name="Rectangle 5">
              <a:extLst>
                <a:ext uri="{FF2B5EF4-FFF2-40B4-BE49-F238E27FC236}">
                  <a16:creationId xmlns:a16="http://schemas.microsoft.com/office/drawing/2014/main" id="{E2F40BAD-F24A-80E7-615C-10CE0262F9E5}"/>
                </a:ext>
              </a:extLst>
            </p:cNvPr>
            <p:cNvSpPr/>
            <p:nvPr userDrawn="1"/>
          </p:nvSpPr>
          <p:spPr>
            <a:xfrm>
              <a:off x="6256020" y="559466"/>
              <a:ext cx="5322099" cy="182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7" name="Rectangle 6">
              <a:extLst>
                <a:ext uri="{FF2B5EF4-FFF2-40B4-BE49-F238E27FC236}">
                  <a16:creationId xmlns:a16="http://schemas.microsoft.com/office/drawing/2014/main" id="{17E33079-04BE-5BAA-8179-736C301312A8}"/>
                </a:ext>
              </a:extLst>
            </p:cNvPr>
            <p:cNvSpPr/>
            <p:nvPr userDrawn="1"/>
          </p:nvSpPr>
          <p:spPr>
            <a:xfrm rot="5400000">
              <a:off x="8715640" y="3239067"/>
              <a:ext cx="5542078" cy="182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9" name="Rectangle 8">
              <a:extLst>
                <a:ext uri="{FF2B5EF4-FFF2-40B4-BE49-F238E27FC236}">
                  <a16:creationId xmlns:a16="http://schemas.microsoft.com/office/drawing/2014/main" id="{1D5F35F7-76A7-633B-8C91-AD3EFAF86DF2}"/>
                </a:ext>
              </a:extLst>
            </p:cNvPr>
            <p:cNvSpPr/>
            <p:nvPr userDrawn="1"/>
          </p:nvSpPr>
          <p:spPr>
            <a:xfrm>
              <a:off x="9883140" y="5918666"/>
              <a:ext cx="1694979" cy="182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grpSp>
      <p:sp>
        <p:nvSpPr>
          <p:cNvPr id="8" name="Rectangle 7" title="Background Shape"/>
          <p:cNvSpPr/>
          <p:nvPr/>
        </p:nvSpPr>
        <p:spPr>
          <a:xfrm>
            <a:off x="0" y="376"/>
            <a:ext cx="5532504"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hasCustomPrompt="1"/>
          </p:nvPr>
        </p:nvSpPr>
        <p:spPr>
          <a:xfrm>
            <a:off x="723900" y="685800"/>
            <a:ext cx="3855720" cy="2157884"/>
          </a:xfrm>
        </p:spPr>
        <p:txBody>
          <a:bodyPr anchor="t">
            <a:normAutofit/>
          </a:bodyPr>
          <a:lstStyle>
            <a:lvl1pPr>
              <a:lnSpc>
                <a:spcPct val="84000"/>
              </a:lnSpc>
              <a:defRPr sz="4800" baseline="0">
                <a:solidFill>
                  <a:schemeClr val="bg1"/>
                </a:solidFill>
              </a:defRPr>
            </a:lvl1pPr>
          </a:lstStyle>
          <a:p>
            <a:r>
              <a:rPr lang="en-US" dirty="0"/>
              <a:t>Dense bullet points</a:t>
            </a:r>
          </a:p>
        </p:txBody>
      </p:sp>
      <p:sp>
        <p:nvSpPr>
          <p:cNvPr id="3" name="Content Placeholder 2"/>
          <p:cNvSpPr>
            <a:spLocks noGrp="1"/>
          </p:cNvSpPr>
          <p:nvPr>
            <p:ph idx="1"/>
          </p:nvPr>
        </p:nvSpPr>
        <p:spPr>
          <a:xfrm>
            <a:off x="6275070" y="1371599"/>
            <a:ext cx="4621364" cy="4082995"/>
          </a:xfrm>
        </p:spPr>
        <p:txBody>
          <a:bodyPr>
            <a:normAutofit/>
          </a:bodyPr>
          <a:lstStyle>
            <a:lvl1pPr>
              <a:lnSpc>
                <a:spcPct val="70000"/>
              </a:lnSpc>
              <a:defRPr sz="1200"/>
            </a:lvl1pPr>
            <a:lvl2pPr>
              <a:lnSpc>
                <a:spcPct val="70000"/>
              </a:lnSpc>
              <a:defRPr sz="1200"/>
            </a:lvl2pPr>
            <a:lvl3pPr>
              <a:lnSpc>
                <a:spcPct val="70000"/>
              </a:lnSpc>
              <a:defRPr sz="1200"/>
            </a:lvl3pPr>
            <a:lvl4pPr>
              <a:lnSpc>
                <a:spcPct val="70000"/>
              </a:lnSpc>
              <a:defRPr sz="1200"/>
            </a:lvl4pPr>
            <a:lvl5pPr>
              <a:lnSpc>
                <a:spcPct val="70000"/>
              </a:lnSpc>
              <a:defRPr sz="12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hasCustomPrompt="1"/>
          </p:nvPr>
        </p:nvSpPr>
        <p:spPr>
          <a:xfrm>
            <a:off x="723900" y="2856344"/>
            <a:ext cx="3855720" cy="3011056"/>
          </a:xfrm>
        </p:spPr>
        <p:txBody>
          <a:bodyPr anchor="b" anchorCtr="0">
            <a:noAutofit/>
          </a:bodyPr>
          <a:lstStyle>
            <a:lvl1pPr marL="0" indent="0">
              <a:lnSpc>
                <a:spcPct val="113000"/>
              </a:lnSpc>
              <a:spcBef>
                <a:spcPts val="0"/>
              </a:spcBef>
              <a:spcAft>
                <a:spcPts val="1500"/>
              </a:spcAft>
              <a:buNone/>
              <a:defRPr sz="2000" baseline="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Nunc </a:t>
            </a:r>
            <a:r>
              <a:rPr lang="en-US" dirty="0" err="1"/>
              <a:t>accumsan</a:t>
            </a:r>
            <a:r>
              <a:rPr lang="en-US" dirty="0"/>
              <a:t> </a:t>
            </a:r>
            <a:r>
              <a:rPr lang="en-US" dirty="0" err="1"/>
              <a:t>placerat</a:t>
            </a:r>
            <a:r>
              <a:rPr lang="en-US" dirty="0"/>
              <a:t> </a:t>
            </a:r>
            <a:r>
              <a:rPr lang="en-US" dirty="0" err="1"/>
              <a:t>vehicula</a:t>
            </a:r>
            <a:r>
              <a:rPr lang="en-US" dirty="0"/>
              <a:t>. </a:t>
            </a:r>
            <a:r>
              <a:rPr lang="en-US" dirty="0" err="1"/>
              <a:t>Praesent</a:t>
            </a:r>
            <a:r>
              <a:rPr lang="en-US" dirty="0"/>
              <a:t> tempus </a:t>
            </a:r>
            <a:r>
              <a:rPr lang="en-US" dirty="0" err="1"/>
              <a:t>quam</a:t>
            </a:r>
            <a:r>
              <a:rPr lang="en-US" dirty="0"/>
              <a:t> </a:t>
            </a:r>
            <a:r>
              <a:rPr lang="en-US" dirty="0" err="1"/>
              <a:t>eget</a:t>
            </a:r>
            <a:r>
              <a:rPr lang="en-US" dirty="0"/>
              <a:t> </a:t>
            </a:r>
            <a:r>
              <a:rPr lang="en-US" dirty="0" err="1"/>
              <a:t>augue</a:t>
            </a:r>
            <a:r>
              <a:rPr lang="en-US" dirty="0"/>
              <a:t> dictum, a </a:t>
            </a:r>
            <a:r>
              <a:rPr lang="en-US" dirty="0" err="1"/>
              <a:t>tincidunt</a:t>
            </a:r>
            <a:r>
              <a:rPr lang="en-US" dirty="0"/>
              <a:t> </a:t>
            </a:r>
            <a:r>
              <a:rPr lang="en-US" dirty="0" err="1"/>
              <a:t>diam</a:t>
            </a:r>
            <a:r>
              <a:rPr lang="en-US" dirty="0"/>
              <a:t> vestibulum. Ut </a:t>
            </a:r>
            <a:r>
              <a:rPr lang="en-US" dirty="0" err="1"/>
              <a:t>scelerisque</a:t>
            </a:r>
            <a:r>
              <a:rPr lang="en-US" dirty="0"/>
              <a:t>, </a:t>
            </a:r>
            <a:r>
              <a:rPr lang="en-US" dirty="0" err="1"/>
              <a:t>est</a:t>
            </a:r>
            <a:r>
              <a:rPr lang="en-US" dirty="0"/>
              <a:t> vitae </a:t>
            </a:r>
            <a:r>
              <a:rPr lang="en-US" dirty="0" err="1"/>
              <a:t>efficitur</a:t>
            </a:r>
            <a:r>
              <a:rPr lang="en-US" dirty="0"/>
              <a:t> </a:t>
            </a:r>
            <a:r>
              <a:rPr lang="en-US" dirty="0" err="1"/>
              <a:t>tincidunt</a:t>
            </a:r>
            <a:r>
              <a:rPr lang="en-US" dirty="0"/>
              <a:t>, </a:t>
            </a:r>
            <a:r>
              <a:rPr lang="en-US" dirty="0" err="1"/>
              <a:t>justo</a:t>
            </a:r>
            <a:r>
              <a:rPr lang="en-US" dirty="0"/>
              <a:t> </a:t>
            </a:r>
            <a:r>
              <a:rPr lang="en-US" dirty="0" err="1"/>
              <a:t>tortor</a:t>
            </a:r>
            <a:r>
              <a:rPr lang="en-US" dirty="0"/>
              <a:t> </a:t>
            </a:r>
            <a:r>
              <a:rPr lang="en-US" dirty="0" err="1"/>
              <a:t>condimentum</a:t>
            </a:r>
            <a:r>
              <a:rPr lang="en-US" dirty="0"/>
              <a:t> </a:t>
            </a:r>
            <a:r>
              <a:rPr lang="en-US" dirty="0" err="1"/>
              <a:t>quam</a:t>
            </a:r>
            <a:r>
              <a:rPr lang="en-US" dirty="0"/>
              <a:t>, a </a:t>
            </a:r>
            <a:r>
              <a:rPr lang="en-US" dirty="0" err="1"/>
              <a:t>pellentesque</a:t>
            </a:r>
            <a:r>
              <a:rPr lang="en-US" dirty="0"/>
              <a:t> </a:t>
            </a:r>
            <a:r>
              <a:rPr lang="en-US" dirty="0" err="1"/>
              <a:t>metus</a:t>
            </a:r>
            <a:r>
              <a:rPr lang="en-US" dirty="0"/>
              <a:t> nisi </a:t>
            </a:r>
            <a:r>
              <a:rPr lang="en-US" dirty="0" err="1"/>
              <a:t>eu</a:t>
            </a:r>
            <a:r>
              <a:rPr lang="en-US" dirty="0"/>
              <a:t> </a:t>
            </a:r>
            <a:r>
              <a:rPr lang="en-US" dirty="0" err="1"/>
              <a:t>enim</a:t>
            </a:r>
            <a:r>
              <a:rPr lang="en-US" dirty="0"/>
              <a:t>.</a:t>
            </a:r>
          </a:p>
        </p:txBody>
      </p:sp>
      <p:pic>
        <p:nvPicPr>
          <p:cNvPr id="15" name="Picture 14">
            <a:extLst>
              <a:ext uri="{FF2B5EF4-FFF2-40B4-BE49-F238E27FC236}">
                <a16:creationId xmlns:a16="http://schemas.microsoft.com/office/drawing/2014/main" id="{44BA7CDD-6661-2943-8ED1-E08ACA71AC7B}"/>
              </a:ext>
            </a:extLst>
          </p:cNvPr>
          <p:cNvPicPr>
            <a:picLocks noChangeAspect="1"/>
          </p:cNvPicPr>
          <p:nvPr userDrawn="1"/>
        </p:nvPicPr>
        <p:blipFill>
          <a:blip r:embed="rId2"/>
          <a:stretch>
            <a:fillRect/>
          </a:stretch>
        </p:blipFill>
        <p:spPr>
          <a:xfrm>
            <a:off x="10673625" y="6384707"/>
            <a:ext cx="940525" cy="263806"/>
          </a:xfrm>
          <a:prstGeom prst="rect">
            <a:avLst/>
          </a:prstGeom>
        </p:spPr>
      </p:pic>
    </p:spTree>
    <p:extLst>
      <p:ext uri="{BB962C8B-B14F-4D97-AF65-F5344CB8AC3E}">
        <p14:creationId xmlns:p14="http://schemas.microsoft.com/office/powerpoint/2010/main" val="32693864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4971570" y="0"/>
            <a:ext cx="7220430" cy="6857999"/>
          </a:xfrm>
          <a:noFill/>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8" name="Rectangle 7" title="Background Shape"/>
          <p:cNvSpPr/>
          <p:nvPr userDrawn="1"/>
        </p:nvSpPr>
        <p:spPr>
          <a:xfrm>
            <a:off x="0" y="376"/>
            <a:ext cx="497157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p:cNvSpPr>
            <a:spLocks noGrp="1"/>
          </p:cNvSpPr>
          <p:nvPr>
            <p:ph type="title" hasCustomPrompt="1"/>
          </p:nvPr>
        </p:nvSpPr>
        <p:spPr>
          <a:xfrm>
            <a:off x="1192624" y="1252497"/>
            <a:ext cx="3279483" cy="1675711"/>
          </a:xfrm>
        </p:spPr>
        <p:txBody>
          <a:bodyPr anchor="t" anchorCtr="0">
            <a:normAutofit/>
          </a:bodyPr>
          <a:lstStyle>
            <a:lvl1pPr>
              <a:lnSpc>
                <a:spcPct val="84000"/>
              </a:lnSpc>
              <a:defRPr sz="4800" baseline="0">
                <a:solidFill>
                  <a:schemeClr val="bg1"/>
                </a:solidFill>
              </a:defRPr>
            </a:lvl1pPr>
          </a:lstStyle>
          <a:p>
            <a:r>
              <a:rPr lang="en-US" dirty="0"/>
              <a:t>Click to Edit</a:t>
            </a:r>
          </a:p>
        </p:txBody>
      </p:sp>
      <p:sp>
        <p:nvSpPr>
          <p:cNvPr id="4" name="Text Placeholder 3"/>
          <p:cNvSpPr>
            <a:spLocks noGrp="1"/>
          </p:cNvSpPr>
          <p:nvPr>
            <p:ph type="body" sz="half" idx="2" hasCustomPrompt="1"/>
          </p:nvPr>
        </p:nvSpPr>
        <p:spPr>
          <a:xfrm>
            <a:off x="1192624" y="2940492"/>
            <a:ext cx="3279483" cy="2453700"/>
          </a:xfrm>
        </p:spPr>
        <p:txBody>
          <a:bodyPr anchor="b" anchorCtr="0">
            <a:noAutofit/>
          </a:bodyPr>
          <a:lstStyle>
            <a:lvl1pPr marL="0" indent="0">
              <a:lnSpc>
                <a:spcPct val="113000"/>
              </a:lnSpc>
              <a:spcBef>
                <a:spcPts val="0"/>
              </a:spcBef>
              <a:spcAft>
                <a:spcPts val="1500"/>
              </a:spcAft>
              <a:buNone/>
              <a:defRPr sz="2000" baseline="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Nunc </a:t>
            </a:r>
            <a:r>
              <a:rPr lang="en-US" dirty="0" err="1"/>
              <a:t>accumsan</a:t>
            </a:r>
            <a:r>
              <a:rPr lang="en-US" dirty="0"/>
              <a:t> </a:t>
            </a:r>
            <a:r>
              <a:rPr lang="en-US" dirty="0" err="1"/>
              <a:t>placerat</a:t>
            </a:r>
            <a:r>
              <a:rPr lang="en-US" dirty="0"/>
              <a:t> </a:t>
            </a:r>
            <a:r>
              <a:rPr lang="en-US" dirty="0" err="1"/>
              <a:t>vehicula</a:t>
            </a:r>
            <a:r>
              <a:rPr lang="en-US" dirty="0"/>
              <a:t>. </a:t>
            </a:r>
            <a:r>
              <a:rPr lang="en-US" dirty="0" err="1"/>
              <a:t>Praesent</a:t>
            </a:r>
            <a:r>
              <a:rPr lang="en-US" dirty="0"/>
              <a:t> tempus </a:t>
            </a:r>
            <a:r>
              <a:rPr lang="en-US" dirty="0" err="1"/>
              <a:t>quam</a:t>
            </a:r>
            <a:r>
              <a:rPr lang="en-US" dirty="0"/>
              <a:t> </a:t>
            </a:r>
            <a:r>
              <a:rPr lang="en-US" dirty="0" err="1"/>
              <a:t>eget</a:t>
            </a:r>
            <a:r>
              <a:rPr lang="en-US" dirty="0"/>
              <a:t> </a:t>
            </a:r>
            <a:r>
              <a:rPr lang="en-US" dirty="0" err="1"/>
              <a:t>augue</a:t>
            </a:r>
            <a:r>
              <a:rPr lang="en-US" dirty="0"/>
              <a:t> dictum, a </a:t>
            </a:r>
            <a:r>
              <a:rPr lang="en-US" dirty="0" err="1"/>
              <a:t>tincidunt</a:t>
            </a:r>
            <a:r>
              <a:rPr lang="en-US" dirty="0"/>
              <a:t> </a:t>
            </a:r>
            <a:r>
              <a:rPr lang="en-US" dirty="0" err="1"/>
              <a:t>diam</a:t>
            </a:r>
            <a:r>
              <a:rPr lang="en-US" dirty="0"/>
              <a:t> vestibulum. Ut </a:t>
            </a:r>
            <a:r>
              <a:rPr lang="en-US" dirty="0" err="1"/>
              <a:t>scelerisque</a:t>
            </a:r>
            <a:r>
              <a:rPr lang="en-US" dirty="0"/>
              <a:t>, </a:t>
            </a:r>
            <a:r>
              <a:rPr lang="en-US" dirty="0" err="1"/>
              <a:t>est</a:t>
            </a:r>
            <a:r>
              <a:rPr lang="en-US" dirty="0"/>
              <a:t> vitae </a:t>
            </a:r>
            <a:r>
              <a:rPr lang="en-US" dirty="0" err="1"/>
              <a:t>efficitur</a:t>
            </a:r>
            <a:r>
              <a:rPr lang="en-US" dirty="0"/>
              <a:t> </a:t>
            </a:r>
            <a:r>
              <a:rPr lang="en-US" dirty="0" err="1"/>
              <a:t>tincidunt</a:t>
            </a:r>
            <a:r>
              <a:rPr lang="en-US" dirty="0"/>
              <a:t>, </a:t>
            </a:r>
            <a:r>
              <a:rPr lang="en-US" dirty="0" err="1"/>
              <a:t>justo</a:t>
            </a:r>
            <a:r>
              <a:rPr lang="en-US" dirty="0"/>
              <a:t> </a:t>
            </a:r>
            <a:r>
              <a:rPr lang="en-US" dirty="0" err="1"/>
              <a:t>tortor</a:t>
            </a:r>
            <a:r>
              <a:rPr lang="en-US" dirty="0"/>
              <a:t> </a:t>
            </a:r>
            <a:r>
              <a:rPr lang="en-US" dirty="0" err="1"/>
              <a:t>condimentum</a:t>
            </a:r>
            <a:r>
              <a:rPr lang="en-US" dirty="0"/>
              <a:t> </a:t>
            </a:r>
            <a:r>
              <a:rPr lang="en-US" dirty="0" err="1"/>
              <a:t>quam</a:t>
            </a:r>
            <a:r>
              <a:rPr lang="en-US" dirty="0"/>
              <a:t>.</a:t>
            </a:r>
          </a:p>
        </p:txBody>
      </p:sp>
      <p:grpSp>
        <p:nvGrpSpPr>
          <p:cNvPr id="22" name="Group 21">
            <a:extLst>
              <a:ext uri="{FF2B5EF4-FFF2-40B4-BE49-F238E27FC236}">
                <a16:creationId xmlns:a16="http://schemas.microsoft.com/office/drawing/2014/main" id="{4ABF63B3-3ECF-1943-8D2C-553D2DAC6A23}"/>
              </a:ext>
            </a:extLst>
          </p:cNvPr>
          <p:cNvGrpSpPr/>
          <p:nvPr userDrawn="1"/>
        </p:nvGrpSpPr>
        <p:grpSpPr>
          <a:xfrm flipH="1">
            <a:off x="510062" y="527449"/>
            <a:ext cx="3962045" cy="5574098"/>
            <a:chOff x="7616079" y="527449"/>
            <a:chExt cx="3962045" cy="5574098"/>
          </a:xfrm>
        </p:grpSpPr>
        <p:sp>
          <p:nvSpPr>
            <p:cNvPr id="23" name="Rectangle 22">
              <a:extLst>
                <a:ext uri="{FF2B5EF4-FFF2-40B4-BE49-F238E27FC236}">
                  <a16:creationId xmlns:a16="http://schemas.microsoft.com/office/drawing/2014/main" id="{CB5C0A2F-5B54-FE47-8D97-BFC3338F66A4}"/>
                </a:ext>
              </a:extLst>
            </p:cNvPr>
            <p:cNvSpPr/>
            <p:nvPr userDrawn="1"/>
          </p:nvSpPr>
          <p:spPr>
            <a:xfrm>
              <a:off x="7616079" y="527449"/>
              <a:ext cx="3962045"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4" name="Rectangle 23">
              <a:extLst>
                <a:ext uri="{FF2B5EF4-FFF2-40B4-BE49-F238E27FC236}">
                  <a16:creationId xmlns:a16="http://schemas.microsoft.com/office/drawing/2014/main" id="{E532BAFD-A954-E84A-9B17-51FB51DA6B8F}"/>
                </a:ext>
              </a:extLst>
            </p:cNvPr>
            <p:cNvSpPr/>
            <p:nvPr userDrawn="1"/>
          </p:nvSpPr>
          <p:spPr>
            <a:xfrm rot="5400000">
              <a:off x="8699630" y="3223058"/>
              <a:ext cx="5574097"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5" name="Rectangle 24">
              <a:extLst>
                <a:ext uri="{FF2B5EF4-FFF2-40B4-BE49-F238E27FC236}">
                  <a16:creationId xmlns:a16="http://schemas.microsoft.com/office/drawing/2014/main" id="{BAA9A6B4-6D9B-2F40-A5AA-14FEC4CD2D39}"/>
                </a:ext>
              </a:extLst>
            </p:cNvPr>
            <p:cNvSpPr/>
            <p:nvPr userDrawn="1"/>
          </p:nvSpPr>
          <p:spPr>
            <a:xfrm>
              <a:off x="9683082" y="5918667"/>
              <a:ext cx="1895038"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gr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picTx" preserve="1">
  <p:cSld name="2_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4971570" y="0"/>
            <a:ext cx="7220430" cy="6857999"/>
          </a:xfrm>
          <a:noFill/>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8" name="Rectangle 7" title="Background Shape"/>
          <p:cNvSpPr/>
          <p:nvPr userDrawn="1"/>
        </p:nvSpPr>
        <p:spPr>
          <a:xfrm>
            <a:off x="0" y="376"/>
            <a:ext cx="4971570" cy="6857624"/>
          </a:xfrm>
          <a:prstGeom prst="rec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a:lstStyle/>
          <a:p>
            <a:endParaRPr lang="en-US" b="0" i="0" dirty="0">
              <a:latin typeface="Arial" panose="020B0604020202020204" pitchFamily="34" charset="0"/>
            </a:endParaRPr>
          </a:p>
        </p:txBody>
      </p:sp>
      <p:sp>
        <p:nvSpPr>
          <p:cNvPr id="2" name="Title 1"/>
          <p:cNvSpPr>
            <a:spLocks noGrp="1"/>
          </p:cNvSpPr>
          <p:nvPr>
            <p:ph type="title" hasCustomPrompt="1"/>
          </p:nvPr>
        </p:nvSpPr>
        <p:spPr>
          <a:xfrm>
            <a:off x="1192624" y="1252497"/>
            <a:ext cx="3279483" cy="1675711"/>
          </a:xfrm>
        </p:spPr>
        <p:txBody>
          <a:bodyPr anchor="t" anchorCtr="0">
            <a:normAutofit/>
          </a:bodyPr>
          <a:lstStyle>
            <a:lvl1pPr>
              <a:lnSpc>
                <a:spcPct val="84000"/>
              </a:lnSpc>
              <a:defRPr sz="4800" baseline="0">
                <a:solidFill>
                  <a:schemeClr val="bg1"/>
                </a:solidFill>
              </a:defRPr>
            </a:lvl1pPr>
          </a:lstStyle>
          <a:p>
            <a:r>
              <a:rPr lang="en-US" dirty="0"/>
              <a:t>Click to Edit</a:t>
            </a:r>
          </a:p>
        </p:txBody>
      </p:sp>
      <p:sp>
        <p:nvSpPr>
          <p:cNvPr id="4" name="Text Placeholder 3"/>
          <p:cNvSpPr>
            <a:spLocks noGrp="1"/>
          </p:cNvSpPr>
          <p:nvPr>
            <p:ph type="body" sz="half" idx="2" hasCustomPrompt="1"/>
          </p:nvPr>
        </p:nvSpPr>
        <p:spPr>
          <a:xfrm>
            <a:off x="1192624" y="2940492"/>
            <a:ext cx="3279483" cy="2453700"/>
          </a:xfrm>
        </p:spPr>
        <p:txBody>
          <a:bodyPr anchor="b" anchorCtr="0">
            <a:noAutofit/>
          </a:bodyPr>
          <a:lstStyle>
            <a:lvl1pPr marL="0" indent="0">
              <a:lnSpc>
                <a:spcPct val="113000"/>
              </a:lnSpc>
              <a:spcBef>
                <a:spcPts val="0"/>
              </a:spcBef>
              <a:spcAft>
                <a:spcPts val="1500"/>
              </a:spcAft>
              <a:buNone/>
              <a:defRPr sz="2000" baseline="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Nunc </a:t>
            </a:r>
            <a:r>
              <a:rPr lang="en-US" dirty="0" err="1"/>
              <a:t>accumsan</a:t>
            </a:r>
            <a:r>
              <a:rPr lang="en-US" dirty="0"/>
              <a:t> </a:t>
            </a:r>
            <a:r>
              <a:rPr lang="en-US" dirty="0" err="1"/>
              <a:t>placerat</a:t>
            </a:r>
            <a:r>
              <a:rPr lang="en-US" dirty="0"/>
              <a:t> </a:t>
            </a:r>
            <a:r>
              <a:rPr lang="en-US" dirty="0" err="1"/>
              <a:t>vehicula</a:t>
            </a:r>
            <a:r>
              <a:rPr lang="en-US" dirty="0"/>
              <a:t>. </a:t>
            </a:r>
            <a:r>
              <a:rPr lang="en-US" dirty="0" err="1"/>
              <a:t>Praesent</a:t>
            </a:r>
            <a:r>
              <a:rPr lang="en-US" dirty="0"/>
              <a:t> tempus </a:t>
            </a:r>
            <a:r>
              <a:rPr lang="en-US" dirty="0" err="1"/>
              <a:t>quam</a:t>
            </a:r>
            <a:r>
              <a:rPr lang="en-US" dirty="0"/>
              <a:t> </a:t>
            </a:r>
            <a:r>
              <a:rPr lang="en-US" dirty="0" err="1"/>
              <a:t>eget</a:t>
            </a:r>
            <a:r>
              <a:rPr lang="en-US" dirty="0"/>
              <a:t> </a:t>
            </a:r>
            <a:r>
              <a:rPr lang="en-US" dirty="0" err="1"/>
              <a:t>augue</a:t>
            </a:r>
            <a:r>
              <a:rPr lang="en-US" dirty="0"/>
              <a:t> dictum, a </a:t>
            </a:r>
            <a:r>
              <a:rPr lang="en-US" dirty="0" err="1"/>
              <a:t>tincidunt</a:t>
            </a:r>
            <a:r>
              <a:rPr lang="en-US" dirty="0"/>
              <a:t> </a:t>
            </a:r>
            <a:r>
              <a:rPr lang="en-US" dirty="0" err="1"/>
              <a:t>diam</a:t>
            </a:r>
            <a:r>
              <a:rPr lang="en-US" dirty="0"/>
              <a:t> vestibulum. Ut </a:t>
            </a:r>
            <a:r>
              <a:rPr lang="en-US" dirty="0" err="1"/>
              <a:t>scelerisque</a:t>
            </a:r>
            <a:r>
              <a:rPr lang="en-US" dirty="0"/>
              <a:t>, </a:t>
            </a:r>
            <a:r>
              <a:rPr lang="en-US" dirty="0" err="1"/>
              <a:t>est</a:t>
            </a:r>
            <a:r>
              <a:rPr lang="en-US" dirty="0"/>
              <a:t> vitae </a:t>
            </a:r>
            <a:r>
              <a:rPr lang="en-US" dirty="0" err="1"/>
              <a:t>efficitur</a:t>
            </a:r>
            <a:r>
              <a:rPr lang="en-US" dirty="0"/>
              <a:t> </a:t>
            </a:r>
            <a:r>
              <a:rPr lang="en-US" dirty="0" err="1"/>
              <a:t>tincidunt</a:t>
            </a:r>
            <a:r>
              <a:rPr lang="en-US" dirty="0"/>
              <a:t>, </a:t>
            </a:r>
            <a:r>
              <a:rPr lang="en-US" dirty="0" err="1"/>
              <a:t>justo</a:t>
            </a:r>
            <a:r>
              <a:rPr lang="en-US" dirty="0"/>
              <a:t> </a:t>
            </a:r>
            <a:r>
              <a:rPr lang="en-US" dirty="0" err="1"/>
              <a:t>tortor</a:t>
            </a:r>
            <a:r>
              <a:rPr lang="en-US" dirty="0"/>
              <a:t> </a:t>
            </a:r>
            <a:r>
              <a:rPr lang="en-US" dirty="0" err="1"/>
              <a:t>condimentum</a:t>
            </a:r>
            <a:r>
              <a:rPr lang="en-US" dirty="0"/>
              <a:t> </a:t>
            </a:r>
            <a:r>
              <a:rPr lang="en-US" dirty="0" err="1"/>
              <a:t>quam</a:t>
            </a:r>
            <a:r>
              <a:rPr lang="en-US" dirty="0"/>
              <a:t>.</a:t>
            </a:r>
          </a:p>
        </p:txBody>
      </p:sp>
      <p:grpSp>
        <p:nvGrpSpPr>
          <p:cNvPr id="22" name="Group 21">
            <a:extLst>
              <a:ext uri="{FF2B5EF4-FFF2-40B4-BE49-F238E27FC236}">
                <a16:creationId xmlns:a16="http://schemas.microsoft.com/office/drawing/2014/main" id="{4ABF63B3-3ECF-1943-8D2C-553D2DAC6A23}"/>
              </a:ext>
            </a:extLst>
          </p:cNvPr>
          <p:cNvGrpSpPr/>
          <p:nvPr userDrawn="1"/>
        </p:nvGrpSpPr>
        <p:grpSpPr>
          <a:xfrm flipH="1">
            <a:off x="510062" y="527449"/>
            <a:ext cx="3962045" cy="5574098"/>
            <a:chOff x="7616079" y="527449"/>
            <a:chExt cx="3962045" cy="5574098"/>
          </a:xfrm>
        </p:grpSpPr>
        <p:sp>
          <p:nvSpPr>
            <p:cNvPr id="23" name="Rectangle 22">
              <a:extLst>
                <a:ext uri="{FF2B5EF4-FFF2-40B4-BE49-F238E27FC236}">
                  <a16:creationId xmlns:a16="http://schemas.microsoft.com/office/drawing/2014/main" id="{CB5C0A2F-5B54-FE47-8D97-BFC3338F66A4}"/>
                </a:ext>
              </a:extLst>
            </p:cNvPr>
            <p:cNvSpPr/>
            <p:nvPr userDrawn="1"/>
          </p:nvSpPr>
          <p:spPr>
            <a:xfrm>
              <a:off x="7616079" y="527449"/>
              <a:ext cx="3962045"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4" name="Rectangle 23">
              <a:extLst>
                <a:ext uri="{FF2B5EF4-FFF2-40B4-BE49-F238E27FC236}">
                  <a16:creationId xmlns:a16="http://schemas.microsoft.com/office/drawing/2014/main" id="{E532BAFD-A954-E84A-9B17-51FB51DA6B8F}"/>
                </a:ext>
              </a:extLst>
            </p:cNvPr>
            <p:cNvSpPr/>
            <p:nvPr userDrawn="1"/>
          </p:nvSpPr>
          <p:spPr>
            <a:xfrm rot="5400000">
              <a:off x="8699630" y="3223058"/>
              <a:ext cx="5574097"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5" name="Rectangle 24">
              <a:extLst>
                <a:ext uri="{FF2B5EF4-FFF2-40B4-BE49-F238E27FC236}">
                  <a16:creationId xmlns:a16="http://schemas.microsoft.com/office/drawing/2014/main" id="{BAA9A6B4-6D9B-2F40-A5AA-14FEC4CD2D39}"/>
                </a:ext>
              </a:extLst>
            </p:cNvPr>
            <p:cNvSpPr/>
            <p:nvPr userDrawn="1"/>
          </p:nvSpPr>
          <p:spPr>
            <a:xfrm>
              <a:off x="9683082" y="5918667"/>
              <a:ext cx="1895038"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grpSp>
    </p:spTree>
    <p:extLst>
      <p:ext uri="{BB962C8B-B14F-4D97-AF65-F5344CB8AC3E}">
        <p14:creationId xmlns:p14="http://schemas.microsoft.com/office/powerpoint/2010/main" val="19619573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Cover V1_REPLICA">
    <p:spTree>
      <p:nvGrpSpPr>
        <p:cNvPr id="1" name=""/>
        <p:cNvGrpSpPr/>
        <p:nvPr/>
      </p:nvGrpSpPr>
      <p:grpSpPr>
        <a:xfrm>
          <a:off x="0" y="0"/>
          <a:ext cx="0" cy="0"/>
          <a:chOff x="0" y="0"/>
          <a:chExt cx="0" cy="0"/>
        </a:xfrm>
      </p:grpSpPr>
      <p:sp>
        <p:nvSpPr>
          <p:cNvPr id="8" name="Rectangle 7" title="Background Shape"/>
          <p:cNvSpPr/>
          <p:nvPr/>
        </p:nvSpPr>
        <p:spPr>
          <a:xfrm>
            <a:off x="0" y="376"/>
            <a:ext cx="1219200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p:cNvSpPr>
            <a:spLocks noGrp="1"/>
          </p:cNvSpPr>
          <p:nvPr>
            <p:ph type="title" hasCustomPrompt="1"/>
          </p:nvPr>
        </p:nvSpPr>
        <p:spPr>
          <a:xfrm>
            <a:off x="1717209" y="1757481"/>
            <a:ext cx="7895918" cy="1865807"/>
          </a:xfrm>
        </p:spPr>
        <p:txBody>
          <a:bodyPr anchor="b" anchorCtr="0">
            <a:normAutofit/>
          </a:bodyPr>
          <a:lstStyle>
            <a:lvl1pPr>
              <a:lnSpc>
                <a:spcPct val="84000"/>
              </a:lnSpc>
              <a:defRPr sz="7200" b="1" i="0" cap="none" baseline="0">
                <a:solidFill>
                  <a:schemeClr val="bg1"/>
                </a:solidFill>
                <a:latin typeface="Arial" panose="020B0604020202020204" pitchFamily="34" charset="0"/>
              </a:defRPr>
            </a:lvl1pPr>
          </a:lstStyle>
          <a:p>
            <a:r>
              <a:rPr lang="en-US" dirty="0"/>
              <a:t>Click To Edit The Title</a:t>
            </a:r>
          </a:p>
        </p:txBody>
      </p:sp>
      <p:sp>
        <p:nvSpPr>
          <p:cNvPr id="4" name="Text Placeholder 3"/>
          <p:cNvSpPr>
            <a:spLocks noGrp="1"/>
          </p:cNvSpPr>
          <p:nvPr>
            <p:ph type="body" sz="half" idx="2" hasCustomPrompt="1"/>
          </p:nvPr>
        </p:nvSpPr>
        <p:spPr>
          <a:xfrm>
            <a:off x="1763313" y="3642273"/>
            <a:ext cx="7895918" cy="811034"/>
          </a:xfrm>
        </p:spPr>
        <p:txBody>
          <a:bodyPr>
            <a:normAutofit/>
          </a:bodyPr>
          <a:lstStyle>
            <a:lvl1pPr marL="0" indent="0">
              <a:lnSpc>
                <a:spcPct val="113000"/>
              </a:lnSpc>
              <a:spcBef>
                <a:spcPts val="0"/>
              </a:spcBef>
              <a:spcAft>
                <a:spcPts val="1500"/>
              </a:spcAft>
              <a:buNone/>
              <a:defRPr sz="2000" baseline="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Sub Title</a:t>
            </a:r>
          </a:p>
        </p:txBody>
      </p:sp>
      <p:grpSp>
        <p:nvGrpSpPr>
          <p:cNvPr id="3" name="Group 2">
            <a:extLst>
              <a:ext uri="{FF2B5EF4-FFF2-40B4-BE49-F238E27FC236}">
                <a16:creationId xmlns:a16="http://schemas.microsoft.com/office/drawing/2014/main" id="{8BABCD9B-511E-5245-9E1C-A0D5D741984A}"/>
              </a:ext>
            </a:extLst>
          </p:cNvPr>
          <p:cNvGrpSpPr/>
          <p:nvPr userDrawn="1"/>
        </p:nvGrpSpPr>
        <p:grpSpPr>
          <a:xfrm>
            <a:off x="723900" y="559468"/>
            <a:ext cx="10731088" cy="4498848"/>
            <a:chOff x="723900" y="559468"/>
            <a:chExt cx="10731088" cy="4498848"/>
          </a:xfrm>
        </p:grpSpPr>
        <p:sp>
          <p:nvSpPr>
            <p:cNvPr id="10" name="Rectangle 9">
              <a:extLst>
                <a:ext uri="{FF2B5EF4-FFF2-40B4-BE49-F238E27FC236}">
                  <a16:creationId xmlns:a16="http://schemas.microsoft.com/office/drawing/2014/main" id="{C0C8ED08-2C83-DD4E-BF9A-8B51B8A72589}"/>
                </a:ext>
              </a:extLst>
            </p:cNvPr>
            <p:cNvSpPr/>
            <p:nvPr userDrawn="1"/>
          </p:nvSpPr>
          <p:spPr>
            <a:xfrm>
              <a:off x="814387" y="559468"/>
              <a:ext cx="10640601"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1" name="Rectangle 10">
              <a:extLst>
                <a:ext uri="{FF2B5EF4-FFF2-40B4-BE49-F238E27FC236}">
                  <a16:creationId xmlns:a16="http://schemas.microsoft.com/office/drawing/2014/main" id="{FE3CA3E5-43E6-0540-BC45-E42F8CCAE023}"/>
                </a:ext>
              </a:extLst>
            </p:cNvPr>
            <p:cNvSpPr/>
            <p:nvPr userDrawn="1"/>
          </p:nvSpPr>
          <p:spPr>
            <a:xfrm rot="5400000">
              <a:off x="9114124" y="2717452"/>
              <a:ext cx="4498848"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4" name="Rectangle 13">
              <a:extLst>
                <a:ext uri="{FF2B5EF4-FFF2-40B4-BE49-F238E27FC236}">
                  <a16:creationId xmlns:a16="http://schemas.microsoft.com/office/drawing/2014/main" id="{60F4D5CF-5246-4748-A08E-749888F98221}"/>
                </a:ext>
              </a:extLst>
            </p:cNvPr>
            <p:cNvSpPr/>
            <p:nvPr userDrawn="1"/>
          </p:nvSpPr>
          <p:spPr>
            <a:xfrm rot="5400000">
              <a:off x="-647700" y="1931068"/>
              <a:ext cx="2926080"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grpSp>
      <p:pic>
        <p:nvPicPr>
          <p:cNvPr id="15" name="Picture 14">
            <a:extLst>
              <a:ext uri="{FF2B5EF4-FFF2-40B4-BE49-F238E27FC236}">
                <a16:creationId xmlns:a16="http://schemas.microsoft.com/office/drawing/2014/main" id="{FACEC29C-1E92-D94B-8CB5-821608F1AB3C}"/>
              </a:ext>
            </a:extLst>
          </p:cNvPr>
          <p:cNvPicPr>
            <a:picLocks noChangeAspect="1"/>
          </p:cNvPicPr>
          <p:nvPr userDrawn="1"/>
        </p:nvPicPr>
        <p:blipFill>
          <a:blip r:embed="rId2"/>
          <a:stretch>
            <a:fillRect/>
          </a:stretch>
        </p:blipFill>
        <p:spPr>
          <a:xfrm>
            <a:off x="723900" y="5543212"/>
            <a:ext cx="1979543" cy="558333"/>
          </a:xfrm>
          <a:prstGeom prst="rect">
            <a:avLst/>
          </a:prstGeom>
        </p:spPr>
      </p:pic>
      <p:pic>
        <p:nvPicPr>
          <p:cNvPr id="19" name="Picture 18">
            <a:extLst>
              <a:ext uri="{FF2B5EF4-FFF2-40B4-BE49-F238E27FC236}">
                <a16:creationId xmlns:a16="http://schemas.microsoft.com/office/drawing/2014/main" id="{2E1DFD47-0473-5142-917F-8920E7A1CC13}"/>
              </a:ext>
            </a:extLst>
          </p:cNvPr>
          <p:cNvPicPr>
            <a:picLocks noChangeAspect="1"/>
          </p:cNvPicPr>
          <p:nvPr userDrawn="1"/>
        </p:nvPicPr>
        <p:blipFill>
          <a:blip r:embed="rId3"/>
          <a:stretch>
            <a:fillRect/>
          </a:stretch>
        </p:blipFill>
        <p:spPr>
          <a:xfrm>
            <a:off x="10980485" y="5381946"/>
            <a:ext cx="766126" cy="766126"/>
          </a:xfrm>
          <a:prstGeom prst="rect">
            <a:avLst/>
          </a:prstGeom>
        </p:spPr>
      </p:pic>
    </p:spTree>
    <p:extLst>
      <p:ext uri="{BB962C8B-B14F-4D97-AF65-F5344CB8AC3E}">
        <p14:creationId xmlns:p14="http://schemas.microsoft.com/office/powerpoint/2010/main" val="282842350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imple Content with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2BF77905-C162-C24A-8D29-DD5ED5AA9DA4}"/>
              </a:ext>
            </a:extLst>
          </p:cNvPr>
          <p:cNvSpPr>
            <a:spLocks noGrp="1" noChangeAspect="1"/>
          </p:cNvSpPr>
          <p:nvPr>
            <p:ph type="pic" idx="1"/>
          </p:nvPr>
        </p:nvSpPr>
        <p:spPr>
          <a:xfrm>
            <a:off x="6548035" y="495947"/>
            <a:ext cx="5191931" cy="5579388"/>
          </a:xfrm>
          <a:noFill/>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2" name="Title 1"/>
          <p:cNvSpPr>
            <a:spLocks noGrp="1"/>
          </p:cNvSpPr>
          <p:nvPr>
            <p:ph type="title"/>
          </p:nvPr>
        </p:nvSpPr>
        <p:spPr>
          <a:xfrm>
            <a:off x="1371600" y="1189495"/>
            <a:ext cx="4083803" cy="1888351"/>
          </a:xfrm>
        </p:spPr>
        <p:txBody>
          <a:bodyPr/>
          <a:lstStyle>
            <a:lvl1pPr>
              <a:defRPr>
                <a:solidFill>
                  <a:schemeClr val="tx2"/>
                </a:solidFill>
              </a:defRPr>
            </a:lvl1pPr>
          </a:lstStyle>
          <a:p>
            <a:r>
              <a:rPr lang="en-US" dirty="0"/>
              <a:t>Click to edit Master title style</a:t>
            </a:r>
          </a:p>
        </p:txBody>
      </p:sp>
      <p:sp>
        <p:nvSpPr>
          <p:cNvPr id="6" name="Text Placeholder 5">
            <a:extLst>
              <a:ext uri="{FF2B5EF4-FFF2-40B4-BE49-F238E27FC236}">
                <a16:creationId xmlns:a16="http://schemas.microsoft.com/office/drawing/2014/main" id="{93B9DDA4-6E92-9D40-918C-91287B96D3FB}"/>
              </a:ext>
            </a:extLst>
          </p:cNvPr>
          <p:cNvSpPr>
            <a:spLocks noGrp="1"/>
          </p:cNvSpPr>
          <p:nvPr>
            <p:ph type="body" sz="quarter" idx="13"/>
          </p:nvPr>
        </p:nvSpPr>
        <p:spPr>
          <a:xfrm>
            <a:off x="1371600" y="3077846"/>
            <a:ext cx="4083803" cy="2405063"/>
          </a:xfrm>
        </p:spPr>
        <p:txBody>
          <a:bodyPr>
            <a:normAutofit/>
          </a:bodyPr>
          <a:lstStyle>
            <a:lvl1pPr>
              <a:defRPr sz="2000"/>
            </a:lvl1pPr>
            <a:lvl2pPr>
              <a:defRPr sz="2000"/>
            </a:lvl2pPr>
            <a:lvl3pPr>
              <a:defRPr sz="2000"/>
            </a:lvl3pPr>
            <a:lvl4pPr>
              <a:defRPr sz="2000"/>
            </a:lvl4pPr>
            <a:lvl5pPr>
              <a:defRPr sz="2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a:extLst>
              <a:ext uri="{FF2B5EF4-FFF2-40B4-BE49-F238E27FC236}">
                <a16:creationId xmlns:a16="http://schemas.microsoft.com/office/drawing/2014/main" id="{7EF23526-D5B0-BC49-BBDA-64D2626BA1FE}"/>
              </a:ext>
            </a:extLst>
          </p:cNvPr>
          <p:cNvSpPr/>
          <p:nvPr userDrawn="1"/>
        </p:nvSpPr>
        <p:spPr>
          <a:xfrm>
            <a:off x="806861" y="5892454"/>
            <a:ext cx="4648542"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7" name="Rectangle 6">
            <a:extLst>
              <a:ext uri="{FF2B5EF4-FFF2-40B4-BE49-F238E27FC236}">
                <a16:creationId xmlns:a16="http://schemas.microsoft.com/office/drawing/2014/main" id="{9780D8ED-0B89-324F-BF2D-20F5D1B05EEE}"/>
              </a:ext>
            </a:extLst>
          </p:cNvPr>
          <p:cNvSpPr/>
          <p:nvPr userDrawn="1"/>
        </p:nvSpPr>
        <p:spPr>
          <a:xfrm>
            <a:off x="806863" y="495947"/>
            <a:ext cx="1610874"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9" name="Rectangle 8">
            <a:extLst>
              <a:ext uri="{FF2B5EF4-FFF2-40B4-BE49-F238E27FC236}">
                <a16:creationId xmlns:a16="http://schemas.microsoft.com/office/drawing/2014/main" id="{387EC126-94C1-CA46-8B06-C49FB4C72F7A}"/>
              </a:ext>
            </a:extLst>
          </p:cNvPr>
          <p:cNvSpPr/>
          <p:nvPr userDrawn="1"/>
        </p:nvSpPr>
        <p:spPr>
          <a:xfrm rot="16200000">
            <a:off x="-1891392" y="3194199"/>
            <a:ext cx="5579389"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11" name="Picture 10">
            <a:extLst>
              <a:ext uri="{FF2B5EF4-FFF2-40B4-BE49-F238E27FC236}">
                <a16:creationId xmlns:a16="http://schemas.microsoft.com/office/drawing/2014/main" id="{C0A5CE73-09FA-6442-93E1-83B6D2094104}"/>
              </a:ext>
            </a:extLst>
          </p:cNvPr>
          <p:cNvPicPr>
            <a:picLocks noChangeAspect="1"/>
          </p:cNvPicPr>
          <p:nvPr userDrawn="1"/>
        </p:nvPicPr>
        <p:blipFill>
          <a:blip r:embed="rId2"/>
          <a:stretch>
            <a:fillRect/>
          </a:stretch>
        </p:blipFill>
        <p:spPr>
          <a:xfrm>
            <a:off x="10673625" y="6384707"/>
            <a:ext cx="940525" cy="263806"/>
          </a:xfrm>
          <a:prstGeom prst="rect">
            <a:avLst/>
          </a:prstGeom>
        </p:spPr>
      </p:pic>
      <p:sp>
        <p:nvSpPr>
          <p:cNvPr id="3" name="Text Placeholder 5">
            <a:extLst>
              <a:ext uri="{FF2B5EF4-FFF2-40B4-BE49-F238E27FC236}">
                <a16:creationId xmlns:a16="http://schemas.microsoft.com/office/drawing/2014/main" id="{1BCC3A4F-8AC1-C036-B0CA-CC2A1A19E172}"/>
              </a:ext>
            </a:extLst>
          </p:cNvPr>
          <p:cNvSpPr>
            <a:spLocks noGrp="1"/>
          </p:cNvSpPr>
          <p:nvPr>
            <p:ph type="body" sz="quarter" idx="14" hasCustomPrompt="1"/>
          </p:nvPr>
        </p:nvSpPr>
        <p:spPr>
          <a:xfrm>
            <a:off x="1362528" y="846560"/>
            <a:ext cx="4092875" cy="342935"/>
          </a:xfrm>
        </p:spPr>
        <p:txBody>
          <a:bodyPr>
            <a:normAutofit/>
          </a:bodyPr>
          <a:lstStyle>
            <a:lvl1pPr marL="0" indent="0">
              <a:buNone/>
              <a:defRPr sz="1600"/>
            </a:lvl1pPr>
            <a:lvl2pPr>
              <a:defRPr sz="2000"/>
            </a:lvl2pPr>
            <a:lvl3pPr>
              <a:defRPr sz="2000"/>
            </a:lvl3pPr>
            <a:lvl4pPr>
              <a:defRPr sz="2000"/>
            </a:lvl4pPr>
            <a:lvl5pPr>
              <a:defRPr sz="2000"/>
            </a:lvl5pPr>
          </a:lstStyle>
          <a:p>
            <a:pPr lvl="0"/>
            <a:r>
              <a:rPr lang="en-US" dirty="0"/>
              <a:t>EYEBROW</a:t>
            </a:r>
          </a:p>
        </p:txBody>
      </p:sp>
    </p:spTree>
    <p:extLst>
      <p:ext uri="{BB962C8B-B14F-4D97-AF65-F5344CB8AC3E}">
        <p14:creationId xmlns:p14="http://schemas.microsoft.com/office/powerpoint/2010/main" val="80130976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2_Simple Content with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2BF77905-C162-C24A-8D29-DD5ED5AA9DA4}"/>
              </a:ext>
            </a:extLst>
          </p:cNvPr>
          <p:cNvSpPr>
            <a:spLocks noGrp="1" noChangeAspect="1"/>
          </p:cNvSpPr>
          <p:nvPr>
            <p:ph type="pic" idx="1"/>
          </p:nvPr>
        </p:nvSpPr>
        <p:spPr>
          <a:xfrm>
            <a:off x="817535" y="495947"/>
            <a:ext cx="5191931" cy="5579388"/>
          </a:xfrm>
          <a:noFill/>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2" name="Title 1"/>
          <p:cNvSpPr>
            <a:spLocks noGrp="1"/>
          </p:cNvSpPr>
          <p:nvPr>
            <p:ph type="title"/>
          </p:nvPr>
        </p:nvSpPr>
        <p:spPr>
          <a:xfrm>
            <a:off x="6548033" y="1189495"/>
            <a:ext cx="4083803" cy="1888351"/>
          </a:xfrm>
        </p:spPr>
        <p:txBody>
          <a:bodyPr/>
          <a:lstStyle>
            <a:lvl1pPr>
              <a:defRPr>
                <a:solidFill>
                  <a:schemeClr val="tx2"/>
                </a:solidFill>
              </a:defRPr>
            </a:lvl1pPr>
          </a:lstStyle>
          <a:p>
            <a:r>
              <a:rPr lang="en-US" dirty="0"/>
              <a:t>Click to edit Master title style</a:t>
            </a:r>
          </a:p>
        </p:txBody>
      </p:sp>
      <p:sp>
        <p:nvSpPr>
          <p:cNvPr id="6" name="Text Placeholder 5">
            <a:extLst>
              <a:ext uri="{FF2B5EF4-FFF2-40B4-BE49-F238E27FC236}">
                <a16:creationId xmlns:a16="http://schemas.microsoft.com/office/drawing/2014/main" id="{93B9DDA4-6E92-9D40-918C-91287B96D3FB}"/>
              </a:ext>
            </a:extLst>
          </p:cNvPr>
          <p:cNvSpPr>
            <a:spLocks noGrp="1"/>
          </p:cNvSpPr>
          <p:nvPr>
            <p:ph type="body" sz="quarter" idx="13"/>
          </p:nvPr>
        </p:nvSpPr>
        <p:spPr>
          <a:xfrm>
            <a:off x="6548033" y="3077846"/>
            <a:ext cx="4083803" cy="2405063"/>
          </a:xfrm>
        </p:spPr>
        <p:txBody>
          <a:bodyPr>
            <a:normAutofit/>
          </a:bodyPr>
          <a:lstStyle>
            <a:lvl1pPr>
              <a:defRPr sz="2000"/>
            </a:lvl1pPr>
            <a:lvl2pPr>
              <a:defRPr sz="2000"/>
            </a:lvl2pPr>
            <a:lvl3pPr>
              <a:defRPr sz="2000"/>
            </a:lvl3pPr>
            <a:lvl4pPr>
              <a:defRPr sz="2000"/>
            </a:lvl4pPr>
            <a:lvl5pPr>
              <a:defRPr sz="2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3" name="Group 2">
            <a:extLst>
              <a:ext uri="{FF2B5EF4-FFF2-40B4-BE49-F238E27FC236}">
                <a16:creationId xmlns:a16="http://schemas.microsoft.com/office/drawing/2014/main" id="{C42F700E-4BAF-58F7-80FA-B7163CA7D758}"/>
              </a:ext>
            </a:extLst>
          </p:cNvPr>
          <p:cNvGrpSpPr/>
          <p:nvPr userDrawn="1"/>
        </p:nvGrpSpPr>
        <p:grpSpPr>
          <a:xfrm rot="10800000">
            <a:off x="6548033" y="495947"/>
            <a:ext cx="4648542" cy="5579389"/>
            <a:chOff x="6548033" y="495947"/>
            <a:chExt cx="4648542" cy="5579389"/>
          </a:xfrm>
        </p:grpSpPr>
        <p:sp>
          <p:nvSpPr>
            <p:cNvPr id="5" name="Rectangle 4">
              <a:extLst>
                <a:ext uri="{FF2B5EF4-FFF2-40B4-BE49-F238E27FC236}">
                  <a16:creationId xmlns:a16="http://schemas.microsoft.com/office/drawing/2014/main" id="{7EF23526-D5B0-BC49-BBDA-64D2626BA1FE}"/>
                </a:ext>
              </a:extLst>
            </p:cNvPr>
            <p:cNvSpPr/>
            <p:nvPr userDrawn="1"/>
          </p:nvSpPr>
          <p:spPr>
            <a:xfrm>
              <a:off x="6548033" y="5892454"/>
              <a:ext cx="4648542"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7" name="Rectangle 6">
              <a:extLst>
                <a:ext uri="{FF2B5EF4-FFF2-40B4-BE49-F238E27FC236}">
                  <a16:creationId xmlns:a16="http://schemas.microsoft.com/office/drawing/2014/main" id="{9780D8ED-0B89-324F-BF2D-20F5D1B05EEE}"/>
                </a:ext>
              </a:extLst>
            </p:cNvPr>
            <p:cNvSpPr/>
            <p:nvPr userDrawn="1"/>
          </p:nvSpPr>
          <p:spPr>
            <a:xfrm>
              <a:off x="6548035" y="495947"/>
              <a:ext cx="1610874"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9" name="Rectangle 8">
              <a:extLst>
                <a:ext uri="{FF2B5EF4-FFF2-40B4-BE49-F238E27FC236}">
                  <a16:creationId xmlns:a16="http://schemas.microsoft.com/office/drawing/2014/main" id="{387EC126-94C1-CA46-8B06-C49FB4C72F7A}"/>
                </a:ext>
              </a:extLst>
            </p:cNvPr>
            <p:cNvSpPr/>
            <p:nvPr userDrawn="1"/>
          </p:nvSpPr>
          <p:spPr>
            <a:xfrm rot="16200000">
              <a:off x="3849779" y="3194202"/>
              <a:ext cx="5579389"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grpSp>
      <p:pic>
        <p:nvPicPr>
          <p:cNvPr id="11" name="Picture 10">
            <a:extLst>
              <a:ext uri="{FF2B5EF4-FFF2-40B4-BE49-F238E27FC236}">
                <a16:creationId xmlns:a16="http://schemas.microsoft.com/office/drawing/2014/main" id="{C0A5CE73-09FA-6442-93E1-83B6D2094104}"/>
              </a:ext>
            </a:extLst>
          </p:cNvPr>
          <p:cNvPicPr>
            <a:picLocks noChangeAspect="1"/>
          </p:cNvPicPr>
          <p:nvPr userDrawn="1"/>
        </p:nvPicPr>
        <p:blipFill>
          <a:blip r:embed="rId2"/>
          <a:stretch>
            <a:fillRect/>
          </a:stretch>
        </p:blipFill>
        <p:spPr>
          <a:xfrm>
            <a:off x="10673625" y="6384707"/>
            <a:ext cx="940525" cy="263806"/>
          </a:xfrm>
          <a:prstGeom prst="rect">
            <a:avLst/>
          </a:prstGeom>
        </p:spPr>
      </p:pic>
      <p:sp>
        <p:nvSpPr>
          <p:cNvPr id="4" name="Text Placeholder 5">
            <a:extLst>
              <a:ext uri="{FF2B5EF4-FFF2-40B4-BE49-F238E27FC236}">
                <a16:creationId xmlns:a16="http://schemas.microsoft.com/office/drawing/2014/main" id="{81010183-8A75-4D09-9EB3-336923ECB96B}"/>
              </a:ext>
            </a:extLst>
          </p:cNvPr>
          <p:cNvSpPr>
            <a:spLocks noGrp="1"/>
          </p:cNvSpPr>
          <p:nvPr>
            <p:ph type="body" sz="quarter" idx="14" hasCustomPrompt="1"/>
          </p:nvPr>
        </p:nvSpPr>
        <p:spPr>
          <a:xfrm>
            <a:off x="6538961" y="834449"/>
            <a:ext cx="4092875" cy="355046"/>
          </a:xfrm>
        </p:spPr>
        <p:txBody>
          <a:bodyPr>
            <a:normAutofit/>
          </a:bodyPr>
          <a:lstStyle>
            <a:lvl1pPr marL="0" indent="0">
              <a:buNone/>
              <a:defRPr sz="1600"/>
            </a:lvl1pPr>
            <a:lvl2pPr>
              <a:defRPr sz="2000"/>
            </a:lvl2pPr>
            <a:lvl3pPr>
              <a:defRPr sz="2000"/>
            </a:lvl3pPr>
            <a:lvl4pPr>
              <a:defRPr sz="2000"/>
            </a:lvl4pPr>
            <a:lvl5pPr>
              <a:defRPr sz="2000"/>
            </a:lvl5pPr>
          </a:lstStyle>
          <a:p>
            <a:pPr lvl="0"/>
            <a:r>
              <a:rPr lang="en-US" dirty="0"/>
              <a:t>EYEBROW</a:t>
            </a:r>
          </a:p>
        </p:txBody>
      </p:sp>
    </p:spTree>
    <p:extLst>
      <p:ext uri="{BB962C8B-B14F-4D97-AF65-F5344CB8AC3E}">
        <p14:creationId xmlns:p14="http://schemas.microsoft.com/office/powerpoint/2010/main" val="5191296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1_Simple Content with Photo">
    <p:spTree>
      <p:nvGrpSpPr>
        <p:cNvPr id="1" name=""/>
        <p:cNvGrpSpPr/>
        <p:nvPr/>
      </p:nvGrpSpPr>
      <p:grpSpPr>
        <a:xfrm>
          <a:off x="0" y="0"/>
          <a:ext cx="0" cy="0"/>
          <a:chOff x="0" y="0"/>
          <a:chExt cx="0" cy="0"/>
        </a:xfrm>
      </p:grpSpPr>
      <p:sp>
        <p:nvSpPr>
          <p:cNvPr id="2" name="Title 1"/>
          <p:cNvSpPr>
            <a:spLocks noGrp="1"/>
          </p:cNvSpPr>
          <p:nvPr>
            <p:ph type="title"/>
          </p:nvPr>
        </p:nvSpPr>
        <p:spPr>
          <a:xfrm>
            <a:off x="1371601" y="1189495"/>
            <a:ext cx="7150608" cy="1888351"/>
          </a:xfrm>
        </p:spPr>
        <p:txBody>
          <a:bodyPr/>
          <a:lstStyle>
            <a:lvl1pPr>
              <a:defRPr>
                <a:solidFill>
                  <a:schemeClr val="tx2"/>
                </a:solidFill>
              </a:defRPr>
            </a:lvl1pPr>
          </a:lstStyle>
          <a:p>
            <a:r>
              <a:rPr lang="en-US" dirty="0"/>
              <a:t>Click to edit Master title style</a:t>
            </a:r>
          </a:p>
        </p:txBody>
      </p:sp>
      <p:sp>
        <p:nvSpPr>
          <p:cNvPr id="6" name="Text Placeholder 5">
            <a:extLst>
              <a:ext uri="{FF2B5EF4-FFF2-40B4-BE49-F238E27FC236}">
                <a16:creationId xmlns:a16="http://schemas.microsoft.com/office/drawing/2014/main" id="{93B9DDA4-6E92-9D40-918C-91287B96D3FB}"/>
              </a:ext>
            </a:extLst>
          </p:cNvPr>
          <p:cNvSpPr>
            <a:spLocks noGrp="1"/>
          </p:cNvSpPr>
          <p:nvPr>
            <p:ph type="body" sz="quarter" idx="13"/>
          </p:nvPr>
        </p:nvSpPr>
        <p:spPr>
          <a:xfrm>
            <a:off x="1371600" y="3077846"/>
            <a:ext cx="3469719" cy="2405063"/>
          </a:xfrm>
        </p:spPr>
        <p:txBody>
          <a:bodyPr>
            <a:normAutofit/>
          </a:bodyPr>
          <a:lstStyle>
            <a:lvl1pPr>
              <a:lnSpc>
                <a:spcPct val="100000"/>
              </a:lnSpc>
              <a:defRPr sz="2000"/>
            </a:lvl1pPr>
            <a:lvl2pPr>
              <a:lnSpc>
                <a:spcPct val="100000"/>
              </a:lnSpc>
              <a:defRPr sz="2000"/>
            </a:lvl2pPr>
            <a:lvl3pPr>
              <a:lnSpc>
                <a:spcPct val="100000"/>
              </a:lnSpc>
              <a:defRPr sz="2000"/>
            </a:lvl3pPr>
            <a:lvl4pPr>
              <a:lnSpc>
                <a:spcPct val="100000"/>
              </a:lnSpc>
              <a:defRPr sz="2000"/>
            </a:lvl4pPr>
            <a:lvl5pPr>
              <a:lnSpc>
                <a:spcPct val="100000"/>
              </a:lnSpc>
              <a:defRPr sz="2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a:extLst>
              <a:ext uri="{FF2B5EF4-FFF2-40B4-BE49-F238E27FC236}">
                <a16:creationId xmlns:a16="http://schemas.microsoft.com/office/drawing/2014/main" id="{7EF23526-D5B0-BC49-BBDA-64D2626BA1FE}"/>
              </a:ext>
            </a:extLst>
          </p:cNvPr>
          <p:cNvSpPr/>
          <p:nvPr userDrawn="1"/>
        </p:nvSpPr>
        <p:spPr>
          <a:xfrm>
            <a:off x="892969" y="5892454"/>
            <a:ext cx="4562434"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7" name="Rectangle 6">
            <a:extLst>
              <a:ext uri="{FF2B5EF4-FFF2-40B4-BE49-F238E27FC236}">
                <a16:creationId xmlns:a16="http://schemas.microsoft.com/office/drawing/2014/main" id="{9780D8ED-0B89-324F-BF2D-20F5D1B05EEE}"/>
              </a:ext>
            </a:extLst>
          </p:cNvPr>
          <p:cNvSpPr/>
          <p:nvPr userDrawn="1"/>
        </p:nvSpPr>
        <p:spPr>
          <a:xfrm>
            <a:off x="806863" y="495947"/>
            <a:ext cx="7715346"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9" name="Rectangle 8">
            <a:extLst>
              <a:ext uri="{FF2B5EF4-FFF2-40B4-BE49-F238E27FC236}">
                <a16:creationId xmlns:a16="http://schemas.microsoft.com/office/drawing/2014/main" id="{387EC126-94C1-CA46-8B06-C49FB4C72F7A}"/>
              </a:ext>
            </a:extLst>
          </p:cNvPr>
          <p:cNvSpPr/>
          <p:nvPr userDrawn="1"/>
        </p:nvSpPr>
        <p:spPr>
          <a:xfrm rot="16200000">
            <a:off x="-1891392" y="3194199"/>
            <a:ext cx="5579389"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11" name="Picture 10">
            <a:extLst>
              <a:ext uri="{FF2B5EF4-FFF2-40B4-BE49-F238E27FC236}">
                <a16:creationId xmlns:a16="http://schemas.microsoft.com/office/drawing/2014/main" id="{C0A5CE73-09FA-6442-93E1-83B6D2094104}"/>
              </a:ext>
            </a:extLst>
          </p:cNvPr>
          <p:cNvPicPr>
            <a:picLocks noChangeAspect="1"/>
          </p:cNvPicPr>
          <p:nvPr userDrawn="1"/>
        </p:nvPicPr>
        <p:blipFill>
          <a:blip r:embed="rId2"/>
          <a:stretch>
            <a:fillRect/>
          </a:stretch>
        </p:blipFill>
        <p:spPr>
          <a:xfrm>
            <a:off x="10673625" y="6384707"/>
            <a:ext cx="940525" cy="263806"/>
          </a:xfrm>
          <a:prstGeom prst="rect">
            <a:avLst/>
          </a:prstGeom>
        </p:spPr>
      </p:pic>
      <p:sp>
        <p:nvSpPr>
          <p:cNvPr id="10" name="Text Placeholder 5">
            <a:extLst>
              <a:ext uri="{FF2B5EF4-FFF2-40B4-BE49-F238E27FC236}">
                <a16:creationId xmlns:a16="http://schemas.microsoft.com/office/drawing/2014/main" id="{5537EFFE-36B4-594A-81F5-B9F665909E81}"/>
              </a:ext>
            </a:extLst>
          </p:cNvPr>
          <p:cNvSpPr>
            <a:spLocks noGrp="1"/>
          </p:cNvSpPr>
          <p:nvPr>
            <p:ph type="body" sz="quarter" idx="14"/>
          </p:nvPr>
        </p:nvSpPr>
        <p:spPr>
          <a:xfrm>
            <a:off x="5096090" y="3077846"/>
            <a:ext cx="3426118" cy="2405063"/>
          </a:xfrm>
        </p:spPr>
        <p:txBody>
          <a:bodyPr>
            <a:normAutofit/>
          </a:bodyPr>
          <a:lstStyle>
            <a:lvl1pPr>
              <a:lnSpc>
                <a:spcPct val="100000"/>
              </a:lnSpc>
              <a:defRPr sz="2000"/>
            </a:lvl1pPr>
            <a:lvl2pPr>
              <a:lnSpc>
                <a:spcPct val="100000"/>
              </a:lnSpc>
              <a:defRPr sz="2000"/>
            </a:lvl2pPr>
            <a:lvl3pPr>
              <a:lnSpc>
                <a:spcPct val="100000"/>
              </a:lnSpc>
              <a:defRPr sz="2000"/>
            </a:lvl3pPr>
            <a:lvl4pPr>
              <a:lnSpc>
                <a:spcPct val="100000"/>
              </a:lnSpc>
              <a:defRPr sz="2000"/>
            </a:lvl4pPr>
            <a:lvl5pPr>
              <a:lnSpc>
                <a:spcPct val="100000"/>
              </a:lnSpc>
              <a:defRPr sz="2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8439166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Text Double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2BF77905-C162-C24A-8D29-DD5ED5AA9DA4}"/>
              </a:ext>
            </a:extLst>
          </p:cNvPr>
          <p:cNvSpPr>
            <a:spLocks noGrp="1" noChangeAspect="1"/>
          </p:cNvSpPr>
          <p:nvPr>
            <p:ph type="pic" idx="1"/>
          </p:nvPr>
        </p:nvSpPr>
        <p:spPr>
          <a:xfrm>
            <a:off x="6160575" y="3386381"/>
            <a:ext cx="3804833" cy="2502976"/>
          </a:xfrm>
          <a:noFill/>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2" name="Title 1"/>
          <p:cNvSpPr>
            <a:spLocks noGrp="1"/>
          </p:cNvSpPr>
          <p:nvPr>
            <p:ph type="title" hasCustomPrompt="1"/>
          </p:nvPr>
        </p:nvSpPr>
        <p:spPr>
          <a:xfrm>
            <a:off x="1371600" y="685800"/>
            <a:ext cx="4290413" cy="1888351"/>
          </a:xfrm>
        </p:spPr>
        <p:txBody>
          <a:bodyPr/>
          <a:lstStyle>
            <a:lvl1pPr>
              <a:defRPr>
                <a:solidFill>
                  <a:schemeClr val="tx2"/>
                </a:solidFill>
              </a:defRPr>
            </a:lvl1pPr>
          </a:lstStyle>
          <a:p>
            <a:r>
              <a:rPr lang="en-US" dirty="0"/>
              <a:t>Title text and double photo</a:t>
            </a:r>
          </a:p>
        </p:txBody>
      </p:sp>
      <p:sp>
        <p:nvSpPr>
          <p:cNvPr id="6" name="Text Placeholder 5">
            <a:extLst>
              <a:ext uri="{FF2B5EF4-FFF2-40B4-BE49-F238E27FC236}">
                <a16:creationId xmlns:a16="http://schemas.microsoft.com/office/drawing/2014/main" id="{93B9DDA4-6E92-9D40-918C-91287B96D3FB}"/>
              </a:ext>
            </a:extLst>
          </p:cNvPr>
          <p:cNvSpPr>
            <a:spLocks noGrp="1"/>
          </p:cNvSpPr>
          <p:nvPr>
            <p:ph type="body" sz="quarter" idx="13"/>
          </p:nvPr>
        </p:nvSpPr>
        <p:spPr>
          <a:xfrm>
            <a:off x="1371600" y="3386381"/>
            <a:ext cx="4083803" cy="2405063"/>
          </a:xfrm>
        </p:spPr>
        <p:txBody>
          <a:bodyPr>
            <a:normAutofit/>
          </a:bodyPr>
          <a:lstStyle>
            <a:lvl1pPr>
              <a:defRPr sz="2000"/>
            </a:lvl1pPr>
            <a:lvl2pPr>
              <a:defRPr sz="2000"/>
            </a:lvl2pPr>
            <a:lvl3pPr>
              <a:defRPr sz="2000"/>
            </a:lvl3pPr>
            <a:lvl4pPr>
              <a:defRPr sz="2000"/>
            </a:lvl4pPr>
            <a:lvl5pPr>
              <a:defRPr sz="2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2">
            <a:extLst>
              <a:ext uri="{FF2B5EF4-FFF2-40B4-BE49-F238E27FC236}">
                <a16:creationId xmlns:a16="http://schemas.microsoft.com/office/drawing/2014/main" id="{854D572D-D2B5-5A45-AAFC-3E303E095702}"/>
              </a:ext>
            </a:extLst>
          </p:cNvPr>
          <p:cNvSpPr>
            <a:spLocks noGrp="1" noChangeAspect="1"/>
          </p:cNvSpPr>
          <p:nvPr>
            <p:ph type="pic" idx="14"/>
          </p:nvPr>
        </p:nvSpPr>
        <p:spPr>
          <a:xfrm>
            <a:off x="6160575" y="689675"/>
            <a:ext cx="5579391" cy="2533974"/>
          </a:xfrm>
          <a:noFill/>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3" name="Date Placeholder 2">
            <a:extLst>
              <a:ext uri="{FF2B5EF4-FFF2-40B4-BE49-F238E27FC236}">
                <a16:creationId xmlns:a16="http://schemas.microsoft.com/office/drawing/2014/main" id="{3A6B8019-9455-3948-B175-56A415D8CFFD}"/>
              </a:ext>
            </a:extLst>
          </p:cNvPr>
          <p:cNvSpPr>
            <a:spLocks noGrp="1"/>
          </p:cNvSpPr>
          <p:nvPr>
            <p:ph type="dt" sz="half" idx="15"/>
          </p:nvPr>
        </p:nvSpPr>
        <p:spPr/>
        <p:txBody>
          <a:bodyPr/>
          <a:lstStyle/>
          <a:p>
            <a:fld id="{30914F83-65DE-D246-85AB-CB47A7339950}" type="datetime1">
              <a:rPr lang="en-US" smtClean="0"/>
              <a:t>1/27/26</a:t>
            </a:fld>
            <a:endParaRPr lang="en-US"/>
          </a:p>
        </p:txBody>
      </p:sp>
      <p:sp>
        <p:nvSpPr>
          <p:cNvPr id="4" name="Footer Placeholder 3">
            <a:extLst>
              <a:ext uri="{FF2B5EF4-FFF2-40B4-BE49-F238E27FC236}">
                <a16:creationId xmlns:a16="http://schemas.microsoft.com/office/drawing/2014/main" id="{A7016D2D-011A-F04F-B2CD-7FE598D22166}"/>
              </a:ext>
            </a:extLst>
          </p:cNvPr>
          <p:cNvSpPr>
            <a:spLocks noGrp="1"/>
          </p:cNvSpPr>
          <p:nvPr>
            <p:ph type="ftr" sz="quarter" idx="16"/>
          </p:nvPr>
        </p:nvSpPr>
        <p:spPr/>
        <p:txBody>
          <a:bodyPr/>
          <a:lstStyle/>
          <a:p>
            <a:endParaRPr lang="en-US" dirty="0"/>
          </a:p>
        </p:txBody>
      </p:sp>
      <p:sp>
        <p:nvSpPr>
          <p:cNvPr id="7" name="Slide Number Placeholder 6">
            <a:extLst>
              <a:ext uri="{FF2B5EF4-FFF2-40B4-BE49-F238E27FC236}">
                <a16:creationId xmlns:a16="http://schemas.microsoft.com/office/drawing/2014/main" id="{1C4D027A-1E97-CE42-9212-F9D278C74273}"/>
              </a:ext>
            </a:extLst>
          </p:cNvPr>
          <p:cNvSpPr>
            <a:spLocks noGrp="1"/>
          </p:cNvSpPr>
          <p:nvPr>
            <p:ph type="sldNum" sz="quarter" idx="17"/>
          </p:nvPr>
        </p:nvSpPr>
        <p:spPr/>
        <p:txBody>
          <a:bodyPr/>
          <a:lstStyle/>
          <a:p>
            <a:fld id="{23CDF9FB-25F4-214F-9221-F1BEDAC2460A}" type="slidenum">
              <a:rPr lang="en-US" smtClean="0"/>
              <a:t>‹#›</a:t>
            </a:fld>
            <a:endParaRPr lang="en-US"/>
          </a:p>
        </p:txBody>
      </p:sp>
    </p:spTree>
    <p:extLst>
      <p:ext uri="{BB962C8B-B14F-4D97-AF65-F5344CB8AC3E}">
        <p14:creationId xmlns:p14="http://schemas.microsoft.com/office/powerpoint/2010/main" val="27458989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_Title Text Double Photo Frame">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2BF77905-C162-C24A-8D29-DD5ED5AA9DA4}"/>
              </a:ext>
            </a:extLst>
          </p:cNvPr>
          <p:cNvSpPr>
            <a:spLocks noGrp="1" noChangeAspect="1"/>
          </p:cNvSpPr>
          <p:nvPr>
            <p:ph type="pic" idx="1"/>
          </p:nvPr>
        </p:nvSpPr>
        <p:spPr>
          <a:xfrm>
            <a:off x="6160575" y="3386381"/>
            <a:ext cx="3804833" cy="2502976"/>
          </a:xfrm>
          <a:noFill/>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2" name="Title 1"/>
          <p:cNvSpPr>
            <a:spLocks noGrp="1"/>
          </p:cNvSpPr>
          <p:nvPr>
            <p:ph type="title" hasCustomPrompt="1"/>
          </p:nvPr>
        </p:nvSpPr>
        <p:spPr>
          <a:xfrm>
            <a:off x="1281293" y="1201296"/>
            <a:ext cx="3589864" cy="1888351"/>
          </a:xfrm>
        </p:spPr>
        <p:txBody>
          <a:bodyPr/>
          <a:lstStyle>
            <a:lvl1pPr>
              <a:defRPr>
                <a:solidFill>
                  <a:schemeClr val="tx2"/>
                </a:solidFill>
              </a:defRPr>
            </a:lvl1pPr>
          </a:lstStyle>
          <a:p>
            <a:r>
              <a:rPr lang="en-US" dirty="0"/>
              <a:t>Title text and double photo</a:t>
            </a:r>
          </a:p>
        </p:txBody>
      </p:sp>
      <p:sp>
        <p:nvSpPr>
          <p:cNvPr id="6" name="Text Placeholder 5">
            <a:extLst>
              <a:ext uri="{FF2B5EF4-FFF2-40B4-BE49-F238E27FC236}">
                <a16:creationId xmlns:a16="http://schemas.microsoft.com/office/drawing/2014/main" id="{93B9DDA4-6E92-9D40-918C-91287B96D3FB}"/>
              </a:ext>
            </a:extLst>
          </p:cNvPr>
          <p:cNvSpPr>
            <a:spLocks noGrp="1"/>
          </p:cNvSpPr>
          <p:nvPr>
            <p:ph type="body" sz="quarter" idx="13"/>
          </p:nvPr>
        </p:nvSpPr>
        <p:spPr>
          <a:xfrm>
            <a:off x="1281293" y="3717790"/>
            <a:ext cx="3793064" cy="2405063"/>
          </a:xfrm>
        </p:spPr>
        <p:txBody>
          <a:bodyPr>
            <a:normAutofit/>
          </a:bodyPr>
          <a:lstStyle>
            <a:lvl1pPr>
              <a:defRPr sz="2000"/>
            </a:lvl1pPr>
            <a:lvl2pPr>
              <a:defRPr sz="2000"/>
            </a:lvl2pPr>
            <a:lvl3pPr>
              <a:defRPr sz="2000"/>
            </a:lvl3pPr>
            <a:lvl4pPr>
              <a:defRPr sz="2000"/>
            </a:lvl4pPr>
            <a:lvl5pPr>
              <a:defRPr sz="2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2">
            <a:extLst>
              <a:ext uri="{FF2B5EF4-FFF2-40B4-BE49-F238E27FC236}">
                <a16:creationId xmlns:a16="http://schemas.microsoft.com/office/drawing/2014/main" id="{854D572D-D2B5-5A45-AAFC-3E303E095702}"/>
              </a:ext>
            </a:extLst>
          </p:cNvPr>
          <p:cNvSpPr>
            <a:spLocks noGrp="1" noChangeAspect="1"/>
          </p:cNvSpPr>
          <p:nvPr>
            <p:ph type="pic" idx="14"/>
          </p:nvPr>
        </p:nvSpPr>
        <p:spPr>
          <a:xfrm>
            <a:off x="6160575" y="689675"/>
            <a:ext cx="5579391" cy="2533974"/>
          </a:xfrm>
          <a:noFill/>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3" name="Date Placeholder 2">
            <a:extLst>
              <a:ext uri="{FF2B5EF4-FFF2-40B4-BE49-F238E27FC236}">
                <a16:creationId xmlns:a16="http://schemas.microsoft.com/office/drawing/2014/main" id="{3A6B8019-9455-3948-B175-56A415D8CFFD}"/>
              </a:ext>
            </a:extLst>
          </p:cNvPr>
          <p:cNvSpPr>
            <a:spLocks noGrp="1"/>
          </p:cNvSpPr>
          <p:nvPr>
            <p:ph type="dt" sz="half" idx="15"/>
          </p:nvPr>
        </p:nvSpPr>
        <p:spPr/>
        <p:txBody>
          <a:bodyPr/>
          <a:lstStyle/>
          <a:p>
            <a:fld id="{30914F83-65DE-D246-85AB-CB47A7339950}" type="datetime1">
              <a:rPr lang="en-US" smtClean="0"/>
              <a:t>1/27/26</a:t>
            </a:fld>
            <a:endParaRPr lang="en-US"/>
          </a:p>
        </p:txBody>
      </p:sp>
      <p:sp>
        <p:nvSpPr>
          <p:cNvPr id="4" name="Footer Placeholder 3">
            <a:extLst>
              <a:ext uri="{FF2B5EF4-FFF2-40B4-BE49-F238E27FC236}">
                <a16:creationId xmlns:a16="http://schemas.microsoft.com/office/drawing/2014/main" id="{A7016D2D-011A-F04F-B2CD-7FE598D22166}"/>
              </a:ext>
            </a:extLst>
          </p:cNvPr>
          <p:cNvSpPr>
            <a:spLocks noGrp="1"/>
          </p:cNvSpPr>
          <p:nvPr>
            <p:ph type="ftr" sz="quarter" idx="16"/>
          </p:nvPr>
        </p:nvSpPr>
        <p:spPr/>
        <p:txBody>
          <a:bodyPr/>
          <a:lstStyle/>
          <a:p>
            <a:endParaRPr lang="en-US" dirty="0"/>
          </a:p>
        </p:txBody>
      </p:sp>
      <p:sp>
        <p:nvSpPr>
          <p:cNvPr id="7" name="Slide Number Placeholder 6">
            <a:extLst>
              <a:ext uri="{FF2B5EF4-FFF2-40B4-BE49-F238E27FC236}">
                <a16:creationId xmlns:a16="http://schemas.microsoft.com/office/drawing/2014/main" id="{1C4D027A-1E97-CE42-9212-F9D278C74273}"/>
              </a:ext>
            </a:extLst>
          </p:cNvPr>
          <p:cNvSpPr>
            <a:spLocks noGrp="1"/>
          </p:cNvSpPr>
          <p:nvPr>
            <p:ph type="sldNum" sz="quarter" idx="17"/>
          </p:nvPr>
        </p:nvSpPr>
        <p:spPr/>
        <p:txBody>
          <a:bodyPr/>
          <a:lstStyle/>
          <a:p>
            <a:fld id="{23CDF9FB-25F4-214F-9221-F1BEDAC2460A}" type="slidenum">
              <a:rPr lang="en-US" smtClean="0"/>
              <a:t>‹#›</a:t>
            </a:fld>
            <a:endParaRPr lang="en-US"/>
          </a:p>
        </p:txBody>
      </p:sp>
      <p:grpSp>
        <p:nvGrpSpPr>
          <p:cNvPr id="9" name="Group 8">
            <a:extLst>
              <a:ext uri="{FF2B5EF4-FFF2-40B4-BE49-F238E27FC236}">
                <a16:creationId xmlns:a16="http://schemas.microsoft.com/office/drawing/2014/main" id="{40EB0697-E2C9-F04E-9515-2E60A9B8D4CF}"/>
              </a:ext>
            </a:extLst>
          </p:cNvPr>
          <p:cNvGrpSpPr/>
          <p:nvPr userDrawn="1"/>
        </p:nvGrpSpPr>
        <p:grpSpPr>
          <a:xfrm>
            <a:off x="802902" y="662390"/>
            <a:ext cx="4563261" cy="3580077"/>
            <a:chOff x="802902" y="612382"/>
            <a:chExt cx="4563261" cy="3580076"/>
          </a:xfrm>
        </p:grpSpPr>
        <p:sp>
          <p:nvSpPr>
            <p:cNvPr id="10" name="Rectangle 9">
              <a:extLst>
                <a:ext uri="{FF2B5EF4-FFF2-40B4-BE49-F238E27FC236}">
                  <a16:creationId xmlns:a16="http://schemas.microsoft.com/office/drawing/2014/main" id="{2E5C0A82-258B-954D-BB12-FC6F2A233A1C}"/>
                </a:ext>
              </a:extLst>
            </p:cNvPr>
            <p:cNvSpPr/>
            <p:nvPr userDrawn="1"/>
          </p:nvSpPr>
          <p:spPr>
            <a:xfrm rot="16200000">
              <a:off x="-906615" y="2321899"/>
              <a:ext cx="3580076" cy="16104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1" name="Rectangle 10">
              <a:extLst>
                <a:ext uri="{FF2B5EF4-FFF2-40B4-BE49-F238E27FC236}">
                  <a16:creationId xmlns:a16="http://schemas.microsoft.com/office/drawing/2014/main" id="{281898DB-BE24-8B44-A70D-7F1D504A6EC0}"/>
                </a:ext>
              </a:extLst>
            </p:cNvPr>
            <p:cNvSpPr/>
            <p:nvPr userDrawn="1"/>
          </p:nvSpPr>
          <p:spPr>
            <a:xfrm>
              <a:off x="963944" y="612382"/>
              <a:ext cx="4249172" cy="16104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2" name="Rectangle 11">
              <a:extLst>
                <a:ext uri="{FF2B5EF4-FFF2-40B4-BE49-F238E27FC236}">
                  <a16:creationId xmlns:a16="http://schemas.microsoft.com/office/drawing/2014/main" id="{DB08733A-2B15-0A47-ABD4-76D8FAD39C62}"/>
                </a:ext>
              </a:extLst>
            </p:cNvPr>
            <p:cNvSpPr/>
            <p:nvPr userDrawn="1"/>
          </p:nvSpPr>
          <p:spPr>
            <a:xfrm rot="16200000">
              <a:off x="4928611" y="888892"/>
              <a:ext cx="714062" cy="16104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grpSp>
    </p:spTree>
    <p:extLst>
      <p:ext uri="{BB962C8B-B14F-4D97-AF65-F5344CB8AC3E}">
        <p14:creationId xmlns:p14="http://schemas.microsoft.com/office/powerpoint/2010/main" val="244546509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Title Text Double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2BF77905-C162-C24A-8D29-DD5ED5AA9DA4}"/>
              </a:ext>
            </a:extLst>
          </p:cNvPr>
          <p:cNvSpPr>
            <a:spLocks noGrp="1" noChangeAspect="1"/>
          </p:cNvSpPr>
          <p:nvPr>
            <p:ph type="pic" idx="1"/>
          </p:nvPr>
        </p:nvSpPr>
        <p:spPr>
          <a:xfrm>
            <a:off x="4161295" y="3347635"/>
            <a:ext cx="3268912" cy="2502976"/>
          </a:xfrm>
          <a:noFill/>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2" name="Title 1"/>
          <p:cNvSpPr>
            <a:spLocks noGrp="1"/>
          </p:cNvSpPr>
          <p:nvPr>
            <p:ph type="title" hasCustomPrompt="1"/>
          </p:nvPr>
        </p:nvSpPr>
        <p:spPr>
          <a:xfrm>
            <a:off x="8074616" y="679482"/>
            <a:ext cx="3448374" cy="4225731"/>
          </a:xfrm>
        </p:spPr>
        <p:txBody>
          <a:bodyPr anchor="ctr" anchorCtr="0"/>
          <a:lstStyle>
            <a:lvl1pPr>
              <a:defRPr>
                <a:solidFill>
                  <a:schemeClr val="tx2"/>
                </a:solidFill>
              </a:defRPr>
            </a:lvl1pPr>
          </a:lstStyle>
          <a:p>
            <a:r>
              <a:rPr lang="en-US" dirty="0"/>
              <a:t>Title text and triple photo</a:t>
            </a:r>
          </a:p>
        </p:txBody>
      </p:sp>
      <p:sp>
        <p:nvSpPr>
          <p:cNvPr id="5" name="Picture Placeholder 2">
            <a:extLst>
              <a:ext uri="{FF2B5EF4-FFF2-40B4-BE49-F238E27FC236}">
                <a16:creationId xmlns:a16="http://schemas.microsoft.com/office/drawing/2014/main" id="{854D572D-D2B5-5A45-AAFC-3E303E095702}"/>
              </a:ext>
            </a:extLst>
          </p:cNvPr>
          <p:cNvSpPr>
            <a:spLocks noGrp="1" noChangeAspect="1"/>
          </p:cNvSpPr>
          <p:nvPr>
            <p:ph type="pic" idx="14"/>
          </p:nvPr>
        </p:nvSpPr>
        <p:spPr>
          <a:xfrm>
            <a:off x="699888" y="679483"/>
            <a:ext cx="3213434" cy="4055249"/>
          </a:xfrm>
          <a:noFill/>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3" name="Date Placeholder 2">
            <a:extLst>
              <a:ext uri="{FF2B5EF4-FFF2-40B4-BE49-F238E27FC236}">
                <a16:creationId xmlns:a16="http://schemas.microsoft.com/office/drawing/2014/main" id="{3A6B8019-9455-3948-B175-56A415D8CFFD}"/>
              </a:ext>
            </a:extLst>
          </p:cNvPr>
          <p:cNvSpPr>
            <a:spLocks noGrp="1"/>
          </p:cNvSpPr>
          <p:nvPr>
            <p:ph type="dt" sz="half" idx="15"/>
          </p:nvPr>
        </p:nvSpPr>
        <p:spPr/>
        <p:txBody>
          <a:bodyPr/>
          <a:lstStyle/>
          <a:p>
            <a:fld id="{30914F83-65DE-D246-85AB-CB47A7339950}" type="datetime1">
              <a:rPr lang="en-US" smtClean="0"/>
              <a:t>1/27/26</a:t>
            </a:fld>
            <a:endParaRPr lang="en-US"/>
          </a:p>
        </p:txBody>
      </p:sp>
      <p:sp>
        <p:nvSpPr>
          <p:cNvPr id="4" name="Footer Placeholder 3">
            <a:extLst>
              <a:ext uri="{FF2B5EF4-FFF2-40B4-BE49-F238E27FC236}">
                <a16:creationId xmlns:a16="http://schemas.microsoft.com/office/drawing/2014/main" id="{A7016D2D-011A-F04F-B2CD-7FE598D22166}"/>
              </a:ext>
            </a:extLst>
          </p:cNvPr>
          <p:cNvSpPr>
            <a:spLocks noGrp="1"/>
          </p:cNvSpPr>
          <p:nvPr>
            <p:ph type="ftr" sz="quarter" idx="16"/>
          </p:nvPr>
        </p:nvSpPr>
        <p:spPr/>
        <p:txBody>
          <a:bodyPr/>
          <a:lstStyle/>
          <a:p>
            <a:endParaRPr lang="en-US" dirty="0"/>
          </a:p>
        </p:txBody>
      </p:sp>
      <p:sp>
        <p:nvSpPr>
          <p:cNvPr id="7" name="Slide Number Placeholder 6">
            <a:extLst>
              <a:ext uri="{FF2B5EF4-FFF2-40B4-BE49-F238E27FC236}">
                <a16:creationId xmlns:a16="http://schemas.microsoft.com/office/drawing/2014/main" id="{1C4D027A-1E97-CE42-9212-F9D278C74273}"/>
              </a:ext>
            </a:extLst>
          </p:cNvPr>
          <p:cNvSpPr>
            <a:spLocks noGrp="1"/>
          </p:cNvSpPr>
          <p:nvPr>
            <p:ph type="sldNum" sz="quarter" idx="17"/>
          </p:nvPr>
        </p:nvSpPr>
        <p:spPr/>
        <p:txBody>
          <a:bodyPr/>
          <a:lstStyle/>
          <a:p>
            <a:fld id="{23CDF9FB-25F4-214F-9221-F1BEDAC2460A}" type="slidenum">
              <a:rPr lang="en-US" smtClean="0"/>
              <a:t>‹#›</a:t>
            </a:fld>
            <a:endParaRPr lang="en-US"/>
          </a:p>
        </p:txBody>
      </p:sp>
      <p:sp>
        <p:nvSpPr>
          <p:cNvPr id="9" name="Picture Placeholder 2">
            <a:extLst>
              <a:ext uri="{FF2B5EF4-FFF2-40B4-BE49-F238E27FC236}">
                <a16:creationId xmlns:a16="http://schemas.microsoft.com/office/drawing/2014/main" id="{CE6DCF20-6E23-5243-A088-BC7F75FEB780}"/>
              </a:ext>
            </a:extLst>
          </p:cNvPr>
          <p:cNvSpPr>
            <a:spLocks noGrp="1" noChangeAspect="1"/>
          </p:cNvSpPr>
          <p:nvPr>
            <p:ph type="pic" idx="18"/>
          </p:nvPr>
        </p:nvSpPr>
        <p:spPr>
          <a:xfrm>
            <a:off x="4161295" y="679483"/>
            <a:ext cx="3277891" cy="2502976"/>
          </a:xfrm>
          <a:noFill/>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Tree>
    <p:extLst>
      <p:ext uri="{BB962C8B-B14F-4D97-AF65-F5344CB8AC3E}">
        <p14:creationId xmlns:p14="http://schemas.microsoft.com/office/powerpoint/2010/main" val="62643178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Title Text Double Photo-Frame">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2BF77905-C162-C24A-8D29-DD5ED5AA9DA4}"/>
              </a:ext>
            </a:extLst>
          </p:cNvPr>
          <p:cNvSpPr>
            <a:spLocks noGrp="1" noChangeAspect="1"/>
          </p:cNvSpPr>
          <p:nvPr>
            <p:ph type="pic" idx="1"/>
          </p:nvPr>
        </p:nvSpPr>
        <p:spPr>
          <a:xfrm>
            <a:off x="4161295" y="3347635"/>
            <a:ext cx="3268912" cy="2502976"/>
          </a:xfrm>
          <a:noFill/>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2" name="Title 1"/>
          <p:cNvSpPr>
            <a:spLocks noGrp="1"/>
          </p:cNvSpPr>
          <p:nvPr>
            <p:ph type="title" hasCustomPrompt="1"/>
          </p:nvPr>
        </p:nvSpPr>
        <p:spPr>
          <a:xfrm>
            <a:off x="8138408" y="928577"/>
            <a:ext cx="3448374" cy="3082534"/>
          </a:xfrm>
        </p:spPr>
        <p:txBody>
          <a:bodyPr anchor="b" anchorCtr="0"/>
          <a:lstStyle>
            <a:lvl1pPr>
              <a:defRPr>
                <a:solidFill>
                  <a:schemeClr val="tx2"/>
                </a:solidFill>
              </a:defRPr>
            </a:lvl1pPr>
          </a:lstStyle>
          <a:p>
            <a:r>
              <a:rPr lang="en-US" dirty="0"/>
              <a:t>Title text and triple photo</a:t>
            </a:r>
          </a:p>
        </p:txBody>
      </p:sp>
      <p:sp>
        <p:nvSpPr>
          <p:cNvPr id="5" name="Picture Placeholder 2">
            <a:extLst>
              <a:ext uri="{FF2B5EF4-FFF2-40B4-BE49-F238E27FC236}">
                <a16:creationId xmlns:a16="http://schemas.microsoft.com/office/drawing/2014/main" id="{854D572D-D2B5-5A45-AAFC-3E303E095702}"/>
              </a:ext>
            </a:extLst>
          </p:cNvPr>
          <p:cNvSpPr>
            <a:spLocks noGrp="1" noChangeAspect="1"/>
          </p:cNvSpPr>
          <p:nvPr>
            <p:ph type="pic" idx="14"/>
          </p:nvPr>
        </p:nvSpPr>
        <p:spPr>
          <a:xfrm>
            <a:off x="699888" y="679483"/>
            <a:ext cx="3213434" cy="4055249"/>
          </a:xfrm>
          <a:noFill/>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3" name="Date Placeholder 2">
            <a:extLst>
              <a:ext uri="{FF2B5EF4-FFF2-40B4-BE49-F238E27FC236}">
                <a16:creationId xmlns:a16="http://schemas.microsoft.com/office/drawing/2014/main" id="{3A6B8019-9455-3948-B175-56A415D8CFFD}"/>
              </a:ext>
            </a:extLst>
          </p:cNvPr>
          <p:cNvSpPr>
            <a:spLocks noGrp="1"/>
          </p:cNvSpPr>
          <p:nvPr>
            <p:ph type="dt" sz="half" idx="15"/>
          </p:nvPr>
        </p:nvSpPr>
        <p:spPr/>
        <p:txBody>
          <a:bodyPr/>
          <a:lstStyle/>
          <a:p>
            <a:fld id="{30914F83-65DE-D246-85AB-CB47A7339950}" type="datetime1">
              <a:rPr lang="en-US" smtClean="0"/>
              <a:t>1/27/26</a:t>
            </a:fld>
            <a:endParaRPr lang="en-US"/>
          </a:p>
        </p:txBody>
      </p:sp>
      <p:sp>
        <p:nvSpPr>
          <p:cNvPr id="4" name="Footer Placeholder 3">
            <a:extLst>
              <a:ext uri="{FF2B5EF4-FFF2-40B4-BE49-F238E27FC236}">
                <a16:creationId xmlns:a16="http://schemas.microsoft.com/office/drawing/2014/main" id="{A7016D2D-011A-F04F-B2CD-7FE598D22166}"/>
              </a:ext>
            </a:extLst>
          </p:cNvPr>
          <p:cNvSpPr>
            <a:spLocks noGrp="1"/>
          </p:cNvSpPr>
          <p:nvPr>
            <p:ph type="ftr" sz="quarter" idx="16"/>
          </p:nvPr>
        </p:nvSpPr>
        <p:spPr/>
        <p:txBody>
          <a:bodyPr/>
          <a:lstStyle/>
          <a:p>
            <a:endParaRPr lang="en-US" dirty="0"/>
          </a:p>
        </p:txBody>
      </p:sp>
      <p:sp>
        <p:nvSpPr>
          <p:cNvPr id="7" name="Slide Number Placeholder 6">
            <a:extLst>
              <a:ext uri="{FF2B5EF4-FFF2-40B4-BE49-F238E27FC236}">
                <a16:creationId xmlns:a16="http://schemas.microsoft.com/office/drawing/2014/main" id="{1C4D027A-1E97-CE42-9212-F9D278C74273}"/>
              </a:ext>
            </a:extLst>
          </p:cNvPr>
          <p:cNvSpPr>
            <a:spLocks noGrp="1"/>
          </p:cNvSpPr>
          <p:nvPr>
            <p:ph type="sldNum" sz="quarter" idx="17"/>
          </p:nvPr>
        </p:nvSpPr>
        <p:spPr/>
        <p:txBody>
          <a:bodyPr/>
          <a:lstStyle/>
          <a:p>
            <a:fld id="{23CDF9FB-25F4-214F-9221-F1BEDAC2460A}" type="slidenum">
              <a:rPr lang="en-US" smtClean="0"/>
              <a:t>‹#›</a:t>
            </a:fld>
            <a:endParaRPr lang="en-US"/>
          </a:p>
        </p:txBody>
      </p:sp>
      <p:sp>
        <p:nvSpPr>
          <p:cNvPr id="9" name="Picture Placeholder 2">
            <a:extLst>
              <a:ext uri="{FF2B5EF4-FFF2-40B4-BE49-F238E27FC236}">
                <a16:creationId xmlns:a16="http://schemas.microsoft.com/office/drawing/2014/main" id="{CE6DCF20-6E23-5243-A088-BC7F75FEB780}"/>
              </a:ext>
            </a:extLst>
          </p:cNvPr>
          <p:cNvSpPr>
            <a:spLocks noGrp="1" noChangeAspect="1"/>
          </p:cNvSpPr>
          <p:nvPr>
            <p:ph type="pic" idx="18"/>
          </p:nvPr>
        </p:nvSpPr>
        <p:spPr>
          <a:xfrm>
            <a:off x="4161295" y="679483"/>
            <a:ext cx="3277891" cy="2502976"/>
          </a:xfrm>
          <a:noFill/>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10" name="Rectangle 9">
            <a:extLst>
              <a:ext uri="{FF2B5EF4-FFF2-40B4-BE49-F238E27FC236}">
                <a16:creationId xmlns:a16="http://schemas.microsoft.com/office/drawing/2014/main" id="{06CDA2EF-6031-A14B-8324-8601CB437800}"/>
              </a:ext>
            </a:extLst>
          </p:cNvPr>
          <p:cNvSpPr/>
          <p:nvPr userDrawn="1"/>
        </p:nvSpPr>
        <p:spPr>
          <a:xfrm>
            <a:off x="7815864" y="4222265"/>
            <a:ext cx="2521315" cy="16104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1" name="Rectangle 10">
            <a:extLst>
              <a:ext uri="{FF2B5EF4-FFF2-40B4-BE49-F238E27FC236}">
                <a16:creationId xmlns:a16="http://schemas.microsoft.com/office/drawing/2014/main" id="{678E2D9D-6DA4-354E-B497-C7AC13D8428D}"/>
              </a:ext>
            </a:extLst>
          </p:cNvPr>
          <p:cNvSpPr/>
          <p:nvPr userDrawn="1"/>
        </p:nvSpPr>
        <p:spPr>
          <a:xfrm rot="16200000">
            <a:off x="6106348" y="2380281"/>
            <a:ext cx="3580076" cy="16104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2" name="Rectangle 11">
            <a:extLst>
              <a:ext uri="{FF2B5EF4-FFF2-40B4-BE49-F238E27FC236}">
                <a16:creationId xmlns:a16="http://schemas.microsoft.com/office/drawing/2014/main" id="{BFEC03C2-370A-F14E-AA64-9DC980F9A036}"/>
              </a:ext>
            </a:extLst>
          </p:cNvPr>
          <p:cNvSpPr/>
          <p:nvPr userDrawn="1"/>
        </p:nvSpPr>
        <p:spPr>
          <a:xfrm>
            <a:off x="7815864" y="661958"/>
            <a:ext cx="1032628" cy="16104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Tree>
    <p:extLst>
      <p:ext uri="{BB962C8B-B14F-4D97-AF65-F5344CB8AC3E}">
        <p14:creationId xmlns:p14="http://schemas.microsoft.com/office/powerpoint/2010/main" val="89381095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picTx" preserve="1">
  <p:cSld name="1_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4971570" y="0"/>
            <a:ext cx="7220430" cy="6857999"/>
          </a:xfrm>
          <a:noFill/>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8" name="Rectangle 7" title="Background Shape"/>
          <p:cNvSpPr/>
          <p:nvPr userDrawn="1"/>
        </p:nvSpPr>
        <p:spPr>
          <a:xfrm>
            <a:off x="0" y="376"/>
            <a:ext cx="497157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hasCustomPrompt="1"/>
          </p:nvPr>
        </p:nvSpPr>
        <p:spPr>
          <a:xfrm>
            <a:off x="1192624" y="1252497"/>
            <a:ext cx="3279483" cy="1675711"/>
          </a:xfrm>
        </p:spPr>
        <p:txBody>
          <a:bodyPr anchor="t" anchorCtr="0">
            <a:normAutofit/>
          </a:bodyPr>
          <a:lstStyle>
            <a:lvl1pPr>
              <a:lnSpc>
                <a:spcPct val="84000"/>
              </a:lnSpc>
              <a:defRPr sz="4800" baseline="0">
                <a:solidFill>
                  <a:schemeClr val="bg1"/>
                </a:solidFill>
              </a:defRPr>
            </a:lvl1pPr>
          </a:lstStyle>
          <a:p>
            <a:r>
              <a:rPr lang="en-US" dirty="0"/>
              <a:t>Click to Edit</a:t>
            </a:r>
          </a:p>
        </p:txBody>
      </p:sp>
      <p:sp>
        <p:nvSpPr>
          <p:cNvPr id="4" name="Text Placeholder 3"/>
          <p:cNvSpPr>
            <a:spLocks noGrp="1"/>
          </p:cNvSpPr>
          <p:nvPr>
            <p:ph type="body" sz="half" idx="2" hasCustomPrompt="1"/>
          </p:nvPr>
        </p:nvSpPr>
        <p:spPr>
          <a:xfrm>
            <a:off x="1192624" y="2940492"/>
            <a:ext cx="3279483" cy="2453700"/>
          </a:xfrm>
        </p:spPr>
        <p:txBody>
          <a:bodyPr anchor="b" anchorCtr="0">
            <a:noAutofit/>
          </a:bodyPr>
          <a:lstStyle>
            <a:lvl1pPr marL="0" indent="0">
              <a:lnSpc>
                <a:spcPct val="113000"/>
              </a:lnSpc>
              <a:spcBef>
                <a:spcPts val="0"/>
              </a:spcBef>
              <a:spcAft>
                <a:spcPts val="1500"/>
              </a:spcAft>
              <a:buNone/>
              <a:defRPr sz="2000" baseline="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Nunc </a:t>
            </a:r>
            <a:r>
              <a:rPr lang="en-US" dirty="0" err="1"/>
              <a:t>accumsan</a:t>
            </a:r>
            <a:r>
              <a:rPr lang="en-US" dirty="0"/>
              <a:t> </a:t>
            </a:r>
            <a:r>
              <a:rPr lang="en-US" dirty="0" err="1"/>
              <a:t>placerat</a:t>
            </a:r>
            <a:r>
              <a:rPr lang="en-US" dirty="0"/>
              <a:t> </a:t>
            </a:r>
            <a:r>
              <a:rPr lang="en-US" dirty="0" err="1"/>
              <a:t>vehicula</a:t>
            </a:r>
            <a:r>
              <a:rPr lang="en-US" dirty="0"/>
              <a:t>. </a:t>
            </a:r>
            <a:r>
              <a:rPr lang="en-US" dirty="0" err="1"/>
              <a:t>Praesent</a:t>
            </a:r>
            <a:r>
              <a:rPr lang="en-US" dirty="0"/>
              <a:t> tempus </a:t>
            </a:r>
            <a:r>
              <a:rPr lang="en-US" dirty="0" err="1"/>
              <a:t>quam</a:t>
            </a:r>
            <a:r>
              <a:rPr lang="en-US" dirty="0"/>
              <a:t> </a:t>
            </a:r>
            <a:r>
              <a:rPr lang="en-US" dirty="0" err="1"/>
              <a:t>eget</a:t>
            </a:r>
            <a:r>
              <a:rPr lang="en-US" dirty="0"/>
              <a:t> </a:t>
            </a:r>
            <a:r>
              <a:rPr lang="en-US" dirty="0" err="1"/>
              <a:t>augue</a:t>
            </a:r>
            <a:r>
              <a:rPr lang="en-US" dirty="0"/>
              <a:t> dictum, a </a:t>
            </a:r>
            <a:r>
              <a:rPr lang="en-US" dirty="0" err="1"/>
              <a:t>tincidunt</a:t>
            </a:r>
            <a:r>
              <a:rPr lang="en-US" dirty="0"/>
              <a:t> </a:t>
            </a:r>
            <a:r>
              <a:rPr lang="en-US" dirty="0" err="1"/>
              <a:t>diam</a:t>
            </a:r>
            <a:r>
              <a:rPr lang="en-US" dirty="0"/>
              <a:t> vestibulum. Ut </a:t>
            </a:r>
            <a:r>
              <a:rPr lang="en-US" dirty="0" err="1"/>
              <a:t>scelerisque</a:t>
            </a:r>
            <a:r>
              <a:rPr lang="en-US" dirty="0"/>
              <a:t>, </a:t>
            </a:r>
            <a:r>
              <a:rPr lang="en-US" dirty="0" err="1"/>
              <a:t>est</a:t>
            </a:r>
            <a:r>
              <a:rPr lang="en-US" dirty="0"/>
              <a:t> vitae </a:t>
            </a:r>
            <a:r>
              <a:rPr lang="en-US" dirty="0" err="1"/>
              <a:t>efficitur</a:t>
            </a:r>
            <a:r>
              <a:rPr lang="en-US" dirty="0"/>
              <a:t> </a:t>
            </a:r>
            <a:r>
              <a:rPr lang="en-US" dirty="0" err="1"/>
              <a:t>tincidunt</a:t>
            </a:r>
            <a:r>
              <a:rPr lang="en-US" dirty="0"/>
              <a:t>, </a:t>
            </a:r>
            <a:r>
              <a:rPr lang="en-US" dirty="0" err="1"/>
              <a:t>justo</a:t>
            </a:r>
            <a:r>
              <a:rPr lang="en-US" dirty="0"/>
              <a:t> </a:t>
            </a:r>
            <a:r>
              <a:rPr lang="en-US" dirty="0" err="1"/>
              <a:t>tortor</a:t>
            </a:r>
            <a:r>
              <a:rPr lang="en-US" dirty="0"/>
              <a:t> </a:t>
            </a:r>
            <a:r>
              <a:rPr lang="en-US" dirty="0" err="1"/>
              <a:t>condimentum</a:t>
            </a:r>
            <a:r>
              <a:rPr lang="en-US" dirty="0"/>
              <a:t> </a:t>
            </a:r>
            <a:r>
              <a:rPr lang="en-US" dirty="0" err="1"/>
              <a:t>quam</a:t>
            </a:r>
            <a:r>
              <a:rPr lang="en-US" dirty="0"/>
              <a:t>.</a:t>
            </a:r>
          </a:p>
        </p:txBody>
      </p:sp>
      <p:pic>
        <p:nvPicPr>
          <p:cNvPr id="11" name="Picture 10">
            <a:extLst>
              <a:ext uri="{FF2B5EF4-FFF2-40B4-BE49-F238E27FC236}">
                <a16:creationId xmlns:a16="http://schemas.microsoft.com/office/drawing/2014/main" id="{7F6A1F21-A020-5545-AC7B-8A17B93155C6}"/>
              </a:ext>
            </a:extLst>
          </p:cNvPr>
          <p:cNvPicPr>
            <a:picLocks noChangeAspect="1"/>
          </p:cNvPicPr>
          <p:nvPr userDrawn="1"/>
        </p:nvPicPr>
        <p:blipFill>
          <a:blip r:embed="rId2"/>
          <a:stretch>
            <a:fillRect/>
          </a:stretch>
        </p:blipFill>
        <p:spPr>
          <a:xfrm>
            <a:off x="10673625" y="6384707"/>
            <a:ext cx="940525" cy="263806"/>
          </a:xfrm>
          <a:prstGeom prst="rect">
            <a:avLst/>
          </a:prstGeom>
        </p:spPr>
      </p:pic>
      <p:grpSp>
        <p:nvGrpSpPr>
          <p:cNvPr id="5" name="Group 4">
            <a:extLst>
              <a:ext uri="{FF2B5EF4-FFF2-40B4-BE49-F238E27FC236}">
                <a16:creationId xmlns:a16="http://schemas.microsoft.com/office/drawing/2014/main" id="{4EA052C3-4307-386D-4437-CE2198A35452}"/>
              </a:ext>
            </a:extLst>
          </p:cNvPr>
          <p:cNvGrpSpPr/>
          <p:nvPr userDrawn="1"/>
        </p:nvGrpSpPr>
        <p:grpSpPr>
          <a:xfrm flipH="1">
            <a:off x="510062" y="527449"/>
            <a:ext cx="3962045" cy="5574098"/>
            <a:chOff x="7616079" y="527449"/>
            <a:chExt cx="3962045" cy="5574098"/>
          </a:xfrm>
        </p:grpSpPr>
        <p:sp>
          <p:nvSpPr>
            <p:cNvPr id="6" name="Rectangle 5">
              <a:extLst>
                <a:ext uri="{FF2B5EF4-FFF2-40B4-BE49-F238E27FC236}">
                  <a16:creationId xmlns:a16="http://schemas.microsoft.com/office/drawing/2014/main" id="{C37D3ECA-3A0A-BA30-6458-9BE5011C321D}"/>
                </a:ext>
              </a:extLst>
            </p:cNvPr>
            <p:cNvSpPr/>
            <p:nvPr userDrawn="1"/>
          </p:nvSpPr>
          <p:spPr>
            <a:xfrm>
              <a:off x="7616079" y="527449"/>
              <a:ext cx="3962045"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7" name="Rectangle 6">
              <a:extLst>
                <a:ext uri="{FF2B5EF4-FFF2-40B4-BE49-F238E27FC236}">
                  <a16:creationId xmlns:a16="http://schemas.microsoft.com/office/drawing/2014/main" id="{6C0112C8-A69F-8E7C-4903-E34E2FA559FD}"/>
                </a:ext>
              </a:extLst>
            </p:cNvPr>
            <p:cNvSpPr/>
            <p:nvPr userDrawn="1"/>
          </p:nvSpPr>
          <p:spPr>
            <a:xfrm rot="5400000">
              <a:off x="8699630" y="3223058"/>
              <a:ext cx="5574097"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9" name="Rectangle 8">
              <a:extLst>
                <a:ext uri="{FF2B5EF4-FFF2-40B4-BE49-F238E27FC236}">
                  <a16:creationId xmlns:a16="http://schemas.microsoft.com/office/drawing/2014/main" id="{2E426457-68A9-1603-6DFF-402435773F84}"/>
                </a:ext>
              </a:extLst>
            </p:cNvPr>
            <p:cNvSpPr/>
            <p:nvPr userDrawn="1"/>
          </p:nvSpPr>
          <p:spPr>
            <a:xfrm>
              <a:off x="9683082" y="5918667"/>
              <a:ext cx="1895038"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grpSp>
    </p:spTree>
    <p:extLst>
      <p:ext uri="{BB962C8B-B14F-4D97-AF65-F5344CB8AC3E}">
        <p14:creationId xmlns:p14="http://schemas.microsoft.com/office/powerpoint/2010/main" val="376724716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Rectangle 7" title="Background Shape"/>
          <p:cNvSpPr/>
          <p:nvPr/>
        </p:nvSpPr>
        <p:spPr>
          <a:xfrm>
            <a:off x="0" y="376"/>
            <a:ext cx="12199684"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p:cNvSpPr>
            <a:spLocks noGrp="1"/>
          </p:cNvSpPr>
          <p:nvPr>
            <p:ph type="title" hasCustomPrompt="1"/>
          </p:nvPr>
        </p:nvSpPr>
        <p:spPr>
          <a:xfrm>
            <a:off x="1717209" y="2491631"/>
            <a:ext cx="4148899" cy="1865807"/>
          </a:xfrm>
        </p:spPr>
        <p:txBody>
          <a:bodyPr anchor="t">
            <a:noAutofit/>
          </a:bodyPr>
          <a:lstStyle>
            <a:lvl1pPr>
              <a:lnSpc>
                <a:spcPct val="84000"/>
              </a:lnSpc>
              <a:defRPr sz="6000" baseline="0">
                <a:solidFill>
                  <a:schemeClr val="bg1"/>
                </a:solidFill>
              </a:defRPr>
            </a:lvl1pPr>
          </a:lstStyle>
          <a:p>
            <a:r>
              <a:rPr lang="en-US" dirty="0"/>
              <a:t>Thank you</a:t>
            </a:r>
          </a:p>
        </p:txBody>
      </p:sp>
      <p:sp>
        <p:nvSpPr>
          <p:cNvPr id="4" name="Text Placeholder 3"/>
          <p:cNvSpPr>
            <a:spLocks noGrp="1"/>
          </p:cNvSpPr>
          <p:nvPr>
            <p:ph type="body" sz="half" idx="2" hasCustomPrompt="1"/>
          </p:nvPr>
        </p:nvSpPr>
        <p:spPr>
          <a:xfrm>
            <a:off x="1763313" y="4561053"/>
            <a:ext cx="4017555" cy="811034"/>
          </a:xfrm>
        </p:spPr>
        <p:txBody>
          <a:bodyPr anchor="b" anchorCtr="0"/>
          <a:lstStyle>
            <a:lvl1pPr marL="0" indent="0">
              <a:lnSpc>
                <a:spcPct val="113000"/>
              </a:lnSpc>
              <a:spcBef>
                <a:spcPts val="0"/>
              </a:spcBef>
              <a:spcAft>
                <a:spcPts val="1500"/>
              </a:spcAft>
              <a:buNone/>
              <a:defRPr sz="1600" baseline="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Your name and contact info in this area</a:t>
            </a:r>
          </a:p>
        </p:txBody>
      </p:sp>
      <p:grpSp>
        <p:nvGrpSpPr>
          <p:cNvPr id="3" name="Group 2">
            <a:extLst>
              <a:ext uri="{FF2B5EF4-FFF2-40B4-BE49-F238E27FC236}">
                <a16:creationId xmlns:a16="http://schemas.microsoft.com/office/drawing/2014/main" id="{01574EB4-095E-D94C-8CD8-EE6543C36C1C}"/>
              </a:ext>
            </a:extLst>
          </p:cNvPr>
          <p:cNvGrpSpPr/>
          <p:nvPr userDrawn="1"/>
        </p:nvGrpSpPr>
        <p:grpSpPr>
          <a:xfrm rot="10800000">
            <a:off x="723900" y="1511085"/>
            <a:ext cx="10729528" cy="4700494"/>
            <a:chOff x="848591" y="559468"/>
            <a:chExt cx="10729528" cy="4700494"/>
          </a:xfrm>
        </p:grpSpPr>
        <p:sp>
          <p:nvSpPr>
            <p:cNvPr id="10" name="Rectangle 9">
              <a:extLst>
                <a:ext uri="{FF2B5EF4-FFF2-40B4-BE49-F238E27FC236}">
                  <a16:creationId xmlns:a16="http://schemas.microsoft.com/office/drawing/2014/main" id="{C0C8ED08-2C83-DD4E-BF9A-8B51B8A72589}"/>
                </a:ext>
              </a:extLst>
            </p:cNvPr>
            <p:cNvSpPr/>
            <p:nvPr userDrawn="1"/>
          </p:nvSpPr>
          <p:spPr>
            <a:xfrm>
              <a:off x="848591" y="559468"/>
              <a:ext cx="10639040"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1" name="Rectangle 10">
              <a:extLst>
                <a:ext uri="{FF2B5EF4-FFF2-40B4-BE49-F238E27FC236}">
                  <a16:creationId xmlns:a16="http://schemas.microsoft.com/office/drawing/2014/main" id="{FE3CA3E5-43E6-0540-BC45-E42F8CCAE023}"/>
                </a:ext>
              </a:extLst>
            </p:cNvPr>
            <p:cNvSpPr/>
            <p:nvPr userDrawn="1"/>
          </p:nvSpPr>
          <p:spPr>
            <a:xfrm rot="5400000">
              <a:off x="9580985" y="2373722"/>
              <a:ext cx="3811388"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4" name="Rectangle 13">
              <a:extLst>
                <a:ext uri="{FF2B5EF4-FFF2-40B4-BE49-F238E27FC236}">
                  <a16:creationId xmlns:a16="http://schemas.microsoft.com/office/drawing/2014/main" id="{60F4D5CF-5246-4748-A08E-749888F98221}"/>
                </a:ext>
              </a:extLst>
            </p:cNvPr>
            <p:cNvSpPr/>
            <p:nvPr userDrawn="1"/>
          </p:nvSpPr>
          <p:spPr>
            <a:xfrm rot="5400000">
              <a:off x="-1410216" y="2818275"/>
              <a:ext cx="4700494"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grpSp>
      <p:pic>
        <p:nvPicPr>
          <p:cNvPr id="15" name="Picture 14">
            <a:extLst>
              <a:ext uri="{FF2B5EF4-FFF2-40B4-BE49-F238E27FC236}">
                <a16:creationId xmlns:a16="http://schemas.microsoft.com/office/drawing/2014/main" id="{FACEC29C-1E92-D94B-8CB5-821608F1AB3C}"/>
              </a:ext>
            </a:extLst>
          </p:cNvPr>
          <p:cNvPicPr>
            <a:picLocks noChangeAspect="1"/>
          </p:cNvPicPr>
          <p:nvPr userDrawn="1"/>
        </p:nvPicPr>
        <p:blipFill>
          <a:blip r:embed="rId2"/>
          <a:stretch>
            <a:fillRect/>
          </a:stretch>
        </p:blipFill>
        <p:spPr>
          <a:xfrm>
            <a:off x="723900" y="545522"/>
            <a:ext cx="1979543" cy="558333"/>
          </a:xfrm>
          <a:prstGeom prst="rect">
            <a:avLst/>
          </a:prstGeom>
        </p:spPr>
      </p:pic>
      <p:pic>
        <p:nvPicPr>
          <p:cNvPr id="19" name="Picture 18">
            <a:extLst>
              <a:ext uri="{FF2B5EF4-FFF2-40B4-BE49-F238E27FC236}">
                <a16:creationId xmlns:a16="http://schemas.microsoft.com/office/drawing/2014/main" id="{2E1DFD47-0473-5142-917F-8920E7A1CC13}"/>
              </a:ext>
            </a:extLst>
          </p:cNvPr>
          <p:cNvPicPr>
            <a:picLocks noChangeAspect="1"/>
          </p:cNvPicPr>
          <p:nvPr userDrawn="1"/>
        </p:nvPicPr>
        <p:blipFill>
          <a:blip r:embed="rId3"/>
          <a:stretch>
            <a:fillRect/>
          </a:stretch>
        </p:blipFill>
        <p:spPr>
          <a:xfrm>
            <a:off x="10978925" y="441625"/>
            <a:ext cx="766126" cy="766126"/>
          </a:xfrm>
          <a:prstGeom prst="rect">
            <a:avLst/>
          </a:prstGeom>
        </p:spPr>
      </p:pic>
      <p:sp>
        <p:nvSpPr>
          <p:cNvPr id="12" name="Text Placeholder 3">
            <a:extLst>
              <a:ext uri="{FF2B5EF4-FFF2-40B4-BE49-F238E27FC236}">
                <a16:creationId xmlns:a16="http://schemas.microsoft.com/office/drawing/2014/main" id="{D72563AE-EAEF-A84D-8238-5931F21AF9F6}"/>
              </a:ext>
            </a:extLst>
          </p:cNvPr>
          <p:cNvSpPr>
            <a:spLocks noGrp="1"/>
          </p:cNvSpPr>
          <p:nvPr>
            <p:ph type="body" sz="half" idx="10" hasCustomPrompt="1"/>
          </p:nvPr>
        </p:nvSpPr>
        <p:spPr>
          <a:xfrm>
            <a:off x="6203577" y="4561053"/>
            <a:ext cx="4017555" cy="811034"/>
          </a:xfrm>
        </p:spPr>
        <p:txBody>
          <a:bodyPr anchor="b" anchorCtr="0"/>
          <a:lstStyle>
            <a:lvl1pPr marL="0" indent="0">
              <a:lnSpc>
                <a:spcPct val="113000"/>
              </a:lnSpc>
              <a:spcBef>
                <a:spcPts val="0"/>
              </a:spcBef>
              <a:spcAft>
                <a:spcPts val="1500"/>
              </a:spcAft>
              <a:buNone/>
              <a:defRPr sz="1600" baseline="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Your name and contact info in this area</a:t>
            </a:r>
          </a:p>
        </p:txBody>
      </p:sp>
    </p:spTree>
    <p:extLst>
      <p:ext uri="{BB962C8B-B14F-4D97-AF65-F5344CB8AC3E}">
        <p14:creationId xmlns:p14="http://schemas.microsoft.com/office/powerpoint/2010/main" val="135022794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D1A6E6-075E-4828-AF88-09BD0A74259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F3800DB-487B-4E23-AC0B-90C9ED4E107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64DF5B1-3694-42A9-866E-9F1FF6CF0C01}"/>
              </a:ext>
            </a:extLst>
          </p:cNvPr>
          <p:cNvSpPr>
            <a:spLocks noGrp="1"/>
          </p:cNvSpPr>
          <p:nvPr>
            <p:ph type="dt" sz="half" idx="10"/>
          </p:nvPr>
        </p:nvSpPr>
        <p:spPr/>
        <p:txBody>
          <a:bodyPr/>
          <a:lstStyle/>
          <a:p>
            <a:fld id="{EED1C14C-A143-42F5-B247-D0E800131009}" type="datetimeFigureOut">
              <a:rPr lang="en-US" smtClean="0"/>
              <a:t>1/27/26</a:t>
            </a:fld>
            <a:endParaRPr lang="en-US"/>
          </a:p>
        </p:txBody>
      </p:sp>
      <p:sp>
        <p:nvSpPr>
          <p:cNvPr id="5" name="Footer Placeholder 4">
            <a:extLst>
              <a:ext uri="{FF2B5EF4-FFF2-40B4-BE49-F238E27FC236}">
                <a16:creationId xmlns:a16="http://schemas.microsoft.com/office/drawing/2014/main" id="{54718E67-8162-4BE0-9B01-22B89A120AD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568B9D-A8C9-40C5-85B0-14F435F39C81}"/>
              </a:ext>
            </a:extLst>
          </p:cNvPr>
          <p:cNvSpPr>
            <a:spLocks noGrp="1"/>
          </p:cNvSpPr>
          <p:nvPr>
            <p:ph type="sldNum" sz="quarter" idx="12"/>
          </p:nvPr>
        </p:nvSpPr>
        <p:spPr/>
        <p:txBody>
          <a:bodyPr/>
          <a:lstStyle/>
          <a:p>
            <a:fld id="{5B03D32D-F1BC-4E9C-97E1-36CFF5B22341}" type="slidenum">
              <a:rPr lang="en-US" smtClean="0"/>
              <a:t>‹#›</a:t>
            </a:fld>
            <a:endParaRPr lang="en-US" dirty="0"/>
          </a:p>
        </p:txBody>
      </p:sp>
    </p:spTree>
    <p:extLst>
      <p:ext uri="{BB962C8B-B14F-4D97-AF65-F5344CB8AC3E}">
        <p14:creationId xmlns:p14="http://schemas.microsoft.com/office/powerpoint/2010/main" val="28662918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Cover Photo">
    <p:bg>
      <p:bgPr>
        <a:solidFill>
          <a:schemeClr val="tx1"/>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88940CB-98DF-E64B-A25E-60241818BFE9}"/>
              </a:ext>
            </a:extLst>
          </p:cNvPr>
          <p:cNvSpPr>
            <a:spLocks noGrp="1"/>
          </p:cNvSpPr>
          <p:nvPr>
            <p:ph type="pic" sz="quarter" idx="10"/>
          </p:nvPr>
        </p:nvSpPr>
        <p:spPr>
          <a:xfrm>
            <a:off x="0" y="0"/>
            <a:ext cx="12192000" cy="6858000"/>
          </a:xfrm>
        </p:spPr>
        <p:txBody>
          <a:bodyPr/>
          <a:lstStyle/>
          <a:p>
            <a:endParaRPr lang="en-US"/>
          </a:p>
        </p:txBody>
      </p:sp>
      <p:sp>
        <p:nvSpPr>
          <p:cNvPr id="2" name="Title 1"/>
          <p:cNvSpPr>
            <a:spLocks noGrp="1"/>
          </p:cNvSpPr>
          <p:nvPr>
            <p:ph type="title" hasCustomPrompt="1"/>
          </p:nvPr>
        </p:nvSpPr>
        <p:spPr>
          <a:xfrm>
            <a:off x="1717209" y="1714953"/>
            <a:ext cx="7895918" cy="1865807"/>
          </a:xfrm>
        </p:spPr>
        <p:txBody>
          <a:bodyPr anchor="b" anchorCtr="0">
            <a:normAutofit/>
          </a:bodyPr>
          <a:lstStyle>
            <a:lvl1pPr>
              <a:lnSpc>
                <a:spcPct val="84000"/>
              </a:lnSpc>
              <a:defRPr sz="7200" baseline="0">
                <a:solidFill>
                  <a:schemeClr val="bg1"/>
                </a:solidFill>
              </a:defRPr>
            </a:lvl1pPr>
          </a:lstStyle>
          <a:p>
            <a:r>
              <a:rPr lang="en-US" dirty="0"/>
              <a:t>Click to Edit the title</a:t>
            </a:r>
          </a:p>
        </p:txBody>
      </p:sp>
      <p:sp>
        <p:nvSpPr>
          <p:cNvPr id="4" name="Text Placeholder 3"/>
          <p:cNvSpPr>
            <a:spLocks noGrp="1"/>
          </p:cNvSpPr>
          <p:nvPr>
            <p:ph type="body" sz="half" idx="2" hasCustomPrompt="1"/>
          </p:nvPr>
        </p:nvSpPr>
        <p:spPr>
          <a:xfrm>
            <a:off x="1763313" y="3642273"/>
            <a:ext cx="7895918" cy="811034"/>
          </a:xfrm>
        </p:spPr>
        <p:txBody>
          <a:bodyPr/>
          <a:lstStyle>
            <a:lvl1pPr marL="0" indent="0">
              <a:lnSpc>
                <a:spcPct val="113000"/>
              </a:lnSpc>
              <a:spcBef>
                <a:spcPts val="0"/>
              </a:spcBef>
              <a:spcAft>
                <a:spcPts val="1500"/>
              </a:spcAft>
              <a:buNone/>
              <a:defRPr sz="2000" baseline="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Sub Title</a:t>
            </a:r>
          </a:p>
        </p:txBody>
      </p:sp>
    </p:spTree>
    <p:extLst>
      <p:ext uri="{BB962C8B-B14F-4D97-AF65-F5344CB8AC3E}">
        <p14:creationId xmlns:p14="http://schemas.microsoft.com/office/powerpoint/2010/main" val="414955320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x">
  <p:cSld name="1_Org Chart">
    <p:bg>
      <p:bgPr>
        <a:solidFill>
          <a:srgbClr val="FFFFFF"/>
        </a:solidFill>
        <a:effectLst/>
      </p:bgPr>
    </p:bg>
    <p:spTree>
      <p:nvGrpSpPr>
        <p:cNvPr id="1" name=""/>
        <p:cNvGrpSpPr/>
        <p:nvPr/>
      </p:nvGrpSpPr>
      <p:grpSpPr>
        <a:xfrm>
          <a:off x="0" y="0"/>
          <a:ext cx="0" cy="0"/>
          <a:chOff x="0" y="0"/>
          <a:chExt cx="0" cy="0"/>
        </a:xfrm>
      </p:grpSpPr>
      <p:sp>
        <p:nvSpPr>
          <p:cNvPr id="346" name="Body Level One…"/>
          <p:cNvSpPr txBox="1">
            <a:spLocks noGrp="1"/>
          </p:cNvSpPr>
          <p:nvPr>
            <p:ph type="body" sz="quarter" idx="1" hasCustomPrompt="1"/>
          </p:nvPr>
        </p:nvSpPr>
        <p:spPr>
          <a:xfrm>
            <a:off x="1113430" y="685800"/>
            <a:ext cx="9860163" cy="657225"/>
          </a:xfrm>
          <a:prstGeom prst="rect">
            <a:avLst/>
          </a:prstGeom>
        </p:spPr>
        <p:txBody>
          <a:bodyPr/>
          <a:lstStyle>
            <a:lvl1pPr marL="0" indent="0" algn="ctr">
              <a:buSzTx/>
              <a:buFontTx/>
              <a:buNone/>
              <a:defRPr sz="4400" b="1" i="0">
                <a:latin typeface="Arial Black" panose="020B0604020202020204" pitchFamily="34" charset="0"/>
                <a:ea typeface="Arial Black" panose="020B0604020202020204" pitchFamily="34" charset="0"/>
                <a:cs typeface="Arial Black" panose="020B0604020202020204" pitchFamily="34" charset="0"/>
                <a:sym typeface="FuturaBT ExtraBlack"/>
              </a:defRPr>
            </a:lvl1pPr>
            <a:lvl2pPr marL="1375257" indent="-844905" algn="ctr">
              <a:buFontTx/>
              <a:defRPr sz="4400" b="1" i="0">
                <a:latin typeface="Arial Black" panose="020B0604020202020204" pitchFamily="34" charset="0"/>
                <a:ea typeface="Arial Black" panose="020B0604020202020204" pitchFamily="34" charset="0"/>
                <a:cs typeface="Arial Black" panose="020B0604020202020204" pitchFamily="34" charset="0"/>
                <a:sym typeface="FuturaBT ExtraBlack"/>
              </a:defRPr>
            </a:lvl2pPr>
            <a:lvl3pPr marL="1926335" indent="-938783" algn="ctr">
              <a:buFontTx/>
              <a:defRPr sz="4400" b="1" i="0">
                <a:latin typeface="Arial Black" panose="020B0604020202020204" pitchFamily="34" charset="0"/>
                <a:ea typeface="Arial Black" panose="020B0604020202020204" pitchFamily="34" charset="0"/>
                <a:cs typeface="Arial Black" panose="020B0604020202020204" pitchFamily="34" charset="0"/>
                <a:sym typeface="FuturaBT ExtraBlack"/>
              </a:defRPr>
            </a:lvl3pPr>
            <a:lvl4pPr marL="2383535" indent="-938783" algn="ctr">
              <a:buFontTx/>
              <a:defRPr sz="4400" b="1" i="0">
                <a:latin typeface="Arial Black" panose="020B0604020202020204" pitchFamily="34" charset="0"/>
                <a:ea typeface="Arial Black" panose="020B0604020202020204" pitchFamily="34" charset="0"/>
                <a:cs typeface="Arial Black" panose="020B0604020202020204" pitchFamily="34" charset="0"/>
                <a:sym typeface="FuturaBT ExtraBlack"/>
              </a:defRPr>
            </a:lvl4pPr>
            <a:lvl5pPr marL="2958084" indent="-1056132" algn="ctr">
              <a:buFontTx/>
              <a:defRPr sz="4400" b="1" i="0">
                <a:latin typeface="Arial Black" panose="020B0604020202020204" pitchFamily="34" charset="0"/>
                <a:ea typeface="Arial Black" panose="020B0604020202020204" pitchFamily="34" charset="0"/>
                <a:cs typeface="Arial Black" panose="020B0604020202020204" pitchFamily="34" charset="0"/>
                <a:sym typeface="FuturaBT ExtraBlack"/>
              </a:defRPr>
            </a:lvl5pPr>
          </a:lstStyle>
          <a:p>
            <a:r>
              <a:rPr dirty="0"/>
              <a:t>SAMPLE ORG CHART</a:t>
            </a:r>
          </a:p>
          <a:p>
            <a:pPr lvl="1"/>
            <a:endParaRPr dirty="0"/>
          </a:p>
          <a:p>
            <a:pPr lvl="2"/>
            <a:endParaRPr dirty="0"/>
          </a:p>
          <a:p>
            <a:pPr lvl="3"/>
            <a:endParaRPr dirty="0"/>
          </a:p>
          <a:p>
            <a:pPr lvl="4"/>
            <a:endParaRPr dirty="0"/>
          </a:p>
        </p:txBody>
      </p:sp>
      <p:sp>
        <p:nvSpPr>
          <p:cNvPr id="2" name="Slide Number Placeholder 5">
            <a:extLst>
              <a:ext uri="{FF2B5EF4-FFF2-40B4-BE49-F238E27FC236}">
                <a16:creationId xmlns:a16="http://schemas.microsoft.com/office/drawing/2014/main" id="{E2882A62-3D1A-A97A-7BE2-78B953430638}"/>
              </a:ext>
            </a:extLst>
          </p:cNvPr>
          <p:cNvSpPr>
            <a:spLocks noGrp="1"/>
          </p:cNvSpPr>
          <p:nvPr>
            <p:ph type="sldNum" sz="quarter" idx="12"/>
          </p:nvPr>
        </p:nvSpPr>
        <p:spPr>
          <a:xfrm>
            <a:off x="8565648" y="6356350"/>
            <a:ext cx="1994402" cy="365125"/>
          </a:xfrm>
        </p:spPr>
        <p:txBody>
          <a:bodyPr/>
          <a:lstStyle/>
          <a:p>
            <a:fld id="{5B03D32D-F1BC-4E9C-97E1-36CFF5B22341}" type="slidenum">
              <a:rPr lang="en-US" smtClean="0"/>
              <a:t>‹#›</a:t>
            </a:fld>
            <a:endParaRPr lang="en-US" dirty="0"/>
          </a:p>
        </p:txBody>
      </p:sp>
    </p:spTree>
    <p:extLst>
      <p:ext uri="{BB962C8B-B14F-4D97-AF65-F5344CB8AC3E}">
        <p14:creationId xmlns:p14="http://schemas.microsoft.com/office/powerpoint/2010/main" val="168835447"/>
      </p:ext>
    </p:extLst>
  </p:cSld>
  <p:clrMapOvr>
    <a:masterClrMapping/>
  </p:clrMapOvr>
  <p:transition spd="med"/>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userDrawn="1">
  <p:cSld name="3_Simple Content with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2BF77905-C162-C24A-8D29-DD5ED5AA9DA4}"/>
              </a:ext>
            </a:extLst>
          </p:cNvPr>
          <p:cNvSpPr>
            <a:spLocks noGrp="1" noChangeAspect="1"/>
          </p:cNvSpPr>
          <p:nvPr>
            <p:ph type="pic" idx="1"/>
          </p:nvPr>
        </p:nvSpPr>
        <p:spPr>
          <a:xfrm>
            <a:off x="388535" y="495947"/>
            <a:ext cx="5191931" cy="5579388"/>
          </a:xfrm>
          <a:noFill/>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2" name="Title 1"/>
          <p:cNvSpPr>
            <a:spLocks noGrp="1"/>
          </p:cNvSpPr>
          <p:nvPr>
            <p:ph type="title"/>
          </p:nvPr>
        </p:nvSpPr>
        <p:spPr>
          <a:xfrm>
            <a:off x="6642100" y="1189495"/>
            <a:ext cx="4083803" cy="1888351"/>
          </a:xfrm>
        </p:spPr>
        <p:txBody>
          <a:bodyPr/>
          <a:lstStyle>
            <a:lvl1pPr>
              <a:defRPr>
                <a:solidFill>
                  <a:schemeClr val="tx2"/>
                </a:solidFill>
              </a:defRPr>
            </a:lvl1pPr>
          </a:lstStyle>
          <a:p>
            <a:r>
              <a:rPr lang="en-US"/>
              <a:t>Click to edit Master title style</a:t>
            </a:r>
          </a:p>
        </p:txBody>
      </p:sp>
      <p:sp>
        <p:nvSpPr>
          <p:cNvPr id="6" name="Text Placeholder 5">
            <a:extLst>
              <a:ext uri="{FF2B5EF4-FFF2-40B4-BE49-F238E27FC236}">
                <a16:creationId xmlns:a16="http://schemas.microsoft.com/office/drawing/2014/main" id="{93B9DDA4-6E92-9D40-918C-91287B96D3FB}"/>
              </a:ext>
            </a:extLst>
          </p:cNvPr>
          <p:cNvSpPr>
            <a:spLocks noGrp="1"/>
          </p:cNvSpPr>
          <p:nvPr>
            <p:ph type="body" sz="quarter" idx="13"/>
          </p:nvPr>
        </p:nvSpPr>
        <p:spPr>
          <a:xfrm>
            <a:off x="6642100" y="3077846"/>
            <a:ext cx="4083803" cy="2405063"/>
          </a:xfrm>
        </p:spPr>
        <p:txBody>
          <a:bodyPr>
            <a:normAutofit/>
          </a:bodyPr>
          <a:lstStyle>
            <a:lvl1pPr>
              <a:defRPr sz="2000"/>
            </a:lvl1pPr>
            <a:lvl2pPr>
              <a:defRPr sz="2000"/>
            </a:lvl2pPr>
            <a:lvl3pPr>
              <a:defRPr sz="2000"/>
            </a:lvl3pPr>
            <a:lvl4pPr>
              <a:defRPr sz="2000"/>
            </a:lvl4pPr>
            <a:lvl5pPr>
              <a:defRPr sz="2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1" name="Picture 10">
            <a:extLst>
              <a:ext uri="{FF2B5EF4-FFF2-40B4-BE49-F238E27FC236}">
                <a16:creationId xmlns:a16="http://schemas.microsoft.com/office/drawing/2014/main" id="{C0A5CE73-09FA-6442-93E1-83B6D2094104}"/>
              </a:ext>
            </a:extLst>
          </p:cNvPr>
          <p:cNvPicPr>
            <a:picLocks noChangeAspect="1"/>
          </p:cNvPicPr>
          <p:nvPr userDrawn="1"/>
        </p:nvPicPr>
        <p:blipFill>
          <a:blip r:embed="rId2"/>
          <a:stretch>
            <a:fillRect/>
          </a:stretch>
        </p:blipFill>
        <p:spPr>
          <a:xfrm>
            <a:off x="10673625" y="6384707"/>
            <a:ext cx="940525" cy="263806"/>
          </a:xfrm>
          <a:prstGeom prst="rect">
            <a:avLst/>
          </a:prstGeom>
        </p:spPr>
      </p:pic>
      <p:grpSp>
        <p:nvGrpSpPr>
          <p:cNvPr id="3" name="Group 2">
            <a:extLst>
              <a:ext uri="{FF2B5EF4-FFF2-40B4-BE49-F238E27FC236}">
                <a16:creationId xmlns:a16="http://schemas.microsoft.com/office/drawing/2014/main" id="{F1629630-E652-470F-F56E-1E530C58856B}"/>
              </a:ext>
            </a:extLst>
          </p:cNvPr>
          <p:cNvGrpSpPr/>
          <p:nvPr userDrawn="1"/>
        </p:nvGrpSpPr>
        <p:grpSpPr>
          <a:xfrm>
            <a:off x="6275070" y="559466"/>
            <a:ext cx="5322099" cy="5542080"/>
            <a:chOff x="6256020" y="559466"/>
            <a:chExt cx="5322099" cy="5542080"/>
          </a:xfrm>
          <a:solidFill>
            <a:schemeClr val="tx2"/>
          </a:solidFill>
        </p:grpSpPr>
        <p:sp>
          <p:nvSpPr>
            <p:cNvPr id="4" name="Rectangle 3">
              <a:extLst>
                <a:ext uri="{FF2B5EF4-FFF2-40B4-BE49-F238E27FC236}">
                  <a16:creationId xmlns:a16="http://schemas.microsoft.com/office/drawing/2014/main" id="{FA9BD997-7175-6CE7-D8BF-61F6400A3426}"/>
                </a:ext>
              </a:extLst>
            </p:cNvPr>
            <p:cNvSpPr/>
            <p:nvPr userDrawn="1"/>
          </p:nvSpPr>
          <p:spPr>
            <a:xfrm>
              <a:off x="6256020" y="559466"/>
              <a:ext cx="5322099" cy="182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0" name="Rectangle 9">
              <a:extLst>
                <a:ext uri="{FF2B5EF4-FFF2-40B4-BE49-F238E27FC236}">
                  <a16:creationId xmlns:a16="http://schemas.microsoft.com/office/drawing/2014/main" id="{BB05AD3A-F54C-663B-A4A0-F615ADD58C70}"/>
                </a:ext>
              </a:extLst>
            </p:cNvPr>
            <p:cNvSpPr/>
            <p:nvPr userDrawn="1"/>
          </p:nvSpPr>
          <p:spPr>
            <a:xfrm rot="5400000">
              <a:off x="8715640" y="3239067"/>
              <a:ext cx="5542078" cy="182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2" name="Rectangle 11">
              <a:extLst>
                <a:ext uri="{FF2B5EF4-FFF2-40B4-BE49-F238E27FC236}">
                  <a16:creationId xmlns:a16="http://schemas.microsoft.com/office/drawing/2014/main" id="{65A66D0F-C676-0E4B-5FA3-10FFA3258035}"/>
                </a:ext>
              </a:extLst>
            </p:cNvPr>
            <p:cNvSpPr/>
            <p:nvPr userDrawn="1"/>
          </p:nvSpPr>
          <p:spPr>
            <a:xfrm>
              <a:off x="9883140" y="5918666"/>
              <a:ext cx="1694979" cy="182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grpSp>
    </p:spTree>
    <p:extLst>
      <p:ext uri="{BB962C8B-B14F-4D97-AF65-F5344CB8AC3E}">
        <p14:creationId xmlns:p14="http://schemas.microsoft.com/office/powerpoint/2010/main" val="25242786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Cover Photo_REPLICA">
    <p:bg>
      <p:bgPr>
        <a:solidFill>
          <a:schemeClr val="tx1"/>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88940CB-98DF-E64B-A25E-60241818BFE9}"/>
              </a:ext>
            </a:extLst>
          </p:cNvPr>
          <p:cNvSpPr>
            <a:spLocks noGrp="1"/>
          </p:cNvSpPr>
          <p:nvPr>
            <p:ph type="pic" sz="quarter" idx="10"/>
          </p:nvPr>
        </p:nvSpPr>
        <p:spPr>
          <a:xfrm>
            <a:off x="0" y="0"/>
            <a:ext cx="12192000" cy="6858000"/>
          </a:xfrm>
        </p:spPr>
        <p:txBody>
          <a:bodyPr/>
          <a:lstStyle/>
          <a:p>
            <a:endParaRPr lang="en-US"/>
          </a:p>
        </p:txBody>
      </p:sp>
      <p:sp>
        <p:nvSpPr>
          <p:cNvPr id="2" name="Title 1"/>
          <p:cNvSpPr>
            <a:spLocks noGrp="1"/>
          </p:cNvSpPr>
          <p:nvPr>
            <p:ph type="title" hasCustomPrompt="1"/>
          </p:nvPr>
        </p:nvSpPr>
        <p:spPr>
          <a:xfrm>
            <a:off x="1717209" y="1714953"/>
            <a:ext cx="7895918" cy="1865807"/>
          </a:xfrm>
        </p:spPr>
        <p:txBody>
          <a:bodyPr anchor="b" anchorCtr="0">
            <a:normAutofit/>
          </a:bodyPr>
          <a:lstStyle>
            <a:lvl1pPr>
              <a:lnSpc>
                <a:spcPct val="84000"/>
              </a:lnSpc>
              <a:defRPr sz="7200" b="1" i="0" cap="none" baseline="0">
                <a:solidFill>
                  <a:schemeClr val="bg1"/>
                </a:solidFill>
                <a:latin typeface="Arial" panose="020B0604020202020204" pitchFamily="34" charset="0"/>
              </a:defRPr>
            </a:lvl1pPr>
          </a:lstStyle>
          <a:p>
            <a:r>
              <a:rPr lang="en-US" dirty="0"/>
              <a:t>Click To Edit The Title</a:t>
            </a:r>
          </a:p>
        </p:txBody>
      </p:sp>
      <p:sp>
        <p:nvSpPr>
          <p:cNvPr id="4" name="Text Placeholder 3"/>
          <p:cNvSpPr>
            <a:spLocks noGrp="1"/>
          </p:cNvSpPr>
          <p:nvPr>
            <p:ph type="body" sz="half" idx="2" hasCustomPrompt="1"/>
          </p:nvPr>
        </p:nvSpPr>
        <p:spPr>
          <a:xfrm>
            <a:off x="1763313" y="3642273"/>
            <a:ext cx="7895918" cy="811034"/>
          </a:xfrm>
        </p:spPr>
        <p:txBody>
          <a:bodyPr>
            <a:normAutofit/>
          </a:bodyPr>
          <a:lstStyle>
            <a:lvl1pPr marL="0" indent="0">
              <a:lnSpc>
                <a:spcPct val="113000"/>
              </a:lnSpc>
              <a:spcBef>
                <a:spcPts val="0"/>
              </a:spcBef>
              <a:spcAft>
                <a:spcPts val="1500"/>
              </a:spcAft>
              <a:buNone/>
              <a:defRPr sz="2000" baseline="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Sub Title</a:t>
            </a:r>
          </a:p>
        </p:txBody>
      </p:sp>
    </p:spTree>
    <p:extLst>
      <p:ext uri="{BB962C8B-B14F-4D97-AF65-F5344CB8AC3E}">
        <p14:creationId xmlns:p14="http://schemas.microsoft.com/office/powerpoint/2010/main" val="5040712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over With Photo">
    <p:bg>
      <p:bgPr>
        <a:solidFill>
          <a:schemeClr val="bg1"/>
        </a:solidFill>
        <a:effectLst/>
      </p:bgPr>
    </p:bg>
    <p:spTree>
      <p:nvGrpSpPr>
        <p:cNvPr id="1" name=""/>
        <p:cNvGrpSpPr/>
        <p:nvPr/>
      </p:nvGrpSpPr>
      <p:grpSpPr>
        <a:xfrm>
          <a:off x="0" y="0"/>
          <a:ext cx="0" cy="0"/>
          <a:chOff x="0" y="0"/>
          <a:chExt cx="0" cy="0"/>
        </a:xfrm>
      </p:grpSpPr>
      <p:sp>
        <p:nvSpPr>
          <p:cNvPr id="29" name="Picture Placeholder 2">
            <a:extLst>
              <a:ext uri="{FF2B5EF4-FFF2-40B4-BE49-F238E27FC236}">
                <a16:creationId xmlns:a16="http://schemas.microsoft.com/office/drawing/2014/main" id="{EE2AC2D9-A4A6-8F44-8439-6A19A035A1FD}"/>
              </a:ext>
            </a:extLst>
          </p:cNvPr>
          <p:cNvSpPr>
            <a:spLocks noGrp="1" noChangeAspect="1"/>
          </p:cNvSpPr>
          <p:nvPr>
            <p:ph type="pic" idx="1"/>
          </p:nvPr>
        </p:nvSpPr>
        <p:spPr>
          <a:xfrm>
            <a:off x="6669741" y="0"/>
            <a:ext cx="5522259" cy="6858000"/>
          </a:xfrm>
          <a:noFill/>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30" name="Title 1">
            <a:extLst>
              <a:ext uri="{FF2B5EF4-FFF2-40B4-BE49-F238E27FC236}">
                <a16:creationId xmlns:a16="http://schemas.microsoft.com/office/drawing/2014/main" id="{91B86985-05A2-A047-B1F3-EDBE90720838}"/>
              </a:ext>
            </a:extLst>
          </p:cNvPr>
          <p:cNvSpPr>
            <a:spLocks noGrp="1"/>
          </p:cNvSpPr>
          <p:nvPr>
            <p:ph type="title" hasCustomPrompt="1"/>
          </p:nvPr>
        </p:nvSpPr>
        <p:spPr>
          <a:xfrm>
            <a:off x="1323093" y="1382347"/>
            <a:ext cx="4883376" cy="2325817"/>
          </a:xfrm>
        </p:spPr>
        <p:txBody>
          <a:bodyPr anchor="t">
            <a:noAutofit/>
          </a:bodyPr>
          <a:lstStyle>
            <a:lvl1pPr>
              <a:lnSpc>
                <a:spcPct val="84000"/>
              </a:lnSpc>
              <a:defRPr sz="6000" baseline="0">
                <a:solidFill>
                  <a:schemeClr val="tx1"/>
                </a:solidFill>
              </a:defRPr>
            </a:lvl1pPr>
          </a:lstStyle>
          <a:p>
            <a:r>
              <a:rPr lang="en-US" dirty="0"/>
              <a:t>Click to Edit the title</a:t>
            </a:r>
          </a:p>
        </p:txBody>
      </p:sp>
      <p:sp>
        <p:nvSpPr>
          <p:cNvPr id="31" name="Text Placeholder 3">
            <a:extLst>
              <a:ext uri="{FF2B5EF4-FFF2-40B4-BE49-F238E27FC236}">
                <a16:creationId xmlns:a16="http://schemas.microsoft.com/office/drawing/2014/main" id="{F3C607B0-9592-DE4D-AF3A-0E82E022B7DC}"/>
              </a:ext>
            </a:extLst>
          </p:cNvPr>
          <p:cNvSpPr>
            <a:spLocks noGrp="1"/>
          </p:cNvSpPr>
          <p:nvPr>
            <p:ph type="body" sz="half" idx="2" hasCustomPrompt="1"/>
          </p:nvPr>
        </p:nvSpPr>
        <p:spPr>
          <a:xfrm>
            <a:off x="1358813" y="3725961"/>
            <a:ext cx="4883376" cy="537841"/>
          </a:xfrm>
        </p:spPr>
        <p:txBody>
          <a:bodyPr anchor="b" anchorCtr="0">
            <a:normAutofit/>
          </a:bodyPr>
          <a:lstStyle>
            <a:lvl1pPr marL="0" indent="0">
              <a:lnSpc>
                <a:spcPct val="113000"/>
              </a:lnSpc>
              <a:spcBef>
                <a:spcPts val="0"/>
              </a:spcBef>
              <a:spcAft>
                <a:spcPts val="1500"/>
              </a:spcAft>
              <a:buNone/>
              <a:defRPr sz="2000" baseline="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Sub Title</a:t>
            </a:r>
          </a:p>
        </p:txBody>
      </p:sp>
      <p:pic>
        <p:nvPicPr>
          <p:cNvPr id="37" name="Picture 36">
            <a:extLst>
              <a:ext uri="{FF2B5EF4-FFF2-40B4-BE49-F238E27FC236}">
                <a16:creationId xmlns:a16="http://schemas.microsoft.com/office/drawing/2014/main" id="{6A48B221-3BE7-144F-938D-AA0DEF050670}"/>
              </a:ext>
            </a:extLst>
          </p:cNvPr>
          <p:cNvPicPr>
            <a:picLocks noChangeAspect="1"/>
          </p:cNvPicPr>
          <p:nvPr userDrawn="1"/>
        </p:nvPicPr>
        <p:blipFill>
          <a:blip r:embed="rId2"/>
          <a:stretch>
            <a:fillRect/>
          </a:stretch>
        </p:blipFill>
        <p:spPr>
          <a:xfrm>
            <a:off x="723900" y="5868464"/>
            <a:ext cx="2413000" cy="546101"/>
          </a:xfrm>
          <a:prstGeom prst="rect">
            <a:avLst/>
          </a:prstGeom>
        </p:spPr>
      </p:pic>
    </p:spTree>
    <p:extLst>
      <p:ext uri="{BB962C8B-B14F-4D97-AF65-F5344CB8AC3E}">
        <p14:creationId xmlns:p14="http://schemas.microsoft.com/office/powerpoint/2010/main" val="12497401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Cover With Photo_REPLICA">
    <p:bg>
      <p:bgPr>
        <a:solidFill>
          <a:schemeClr val="bg1"/>
        </a:solidFill>
        <a:effectLst/>
      </p:bgPr>
    </p:bg>
    <p:spTree>
      <p:nvGrpSpPr>
        <p:cNvPr id="1" name=""/>
        <p:cNvGrpSpPr/>
        <p:nvPr/>
      </p:nvGrpSpPr>
      <p:grpSpPr>
        <a:xfrm>
          <a:off x="0" y="0"/>
          <a:ext cx="0" cy="0"/>
          <a:chOff x="0" y="0"/>
          <a:chExt cx="0" cy="0"/>
        </a:xfrm>
      </p:grpSpPr>
      <p:sp>
        <p:nvSpPr>
          <p:cNvPr id="29" name="Picture Placeholder 2">
            <a:extLst>
              <a:ext uri="{FF2B5EF4-FFF2-40B4-BE49-F238E27FC236}">
                <a16:creationId xmlns:a16="http://schemas.microsoft.com/office/drawing/2014/main" id="{EE2AC2D9-A4A6-8F44-8439-6A19A035A1FD}"/>
              </a:ext>
            </a:extLst>
          </p:cNvPr>
          <p:cNvSpPr>
            <a:spLocks noGrp="1" noChangeAspect="1"/>
          </p:cNvSpPr>
          <p:nvPr>
            <p:ph type="pic" idx="1"/>
          </p:nvPr>
        </p:nvSpPr>
        <p:spPr>
          <a:xfrm>
            <a:off x="6669741" y="0"/>
            <a:ext cx="5522259" cy="6858000"/>
          </a:xfrm>
          <a:noFill/>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30" name="Title 1">
            <a:extLst>
              <a:ext uri="{FF2B5EF4-FFF2-40B4-BE49-F238E27FC236}">
                <a16:creationId xmlns:a16="http://schemas.microsoft.com/office/drawing/2014/main" id="{91B86985-05A2-A047-B1F3-EDBE90720838}"/>
              </a:ext>
            </a:extLst>
          </p:cNvPr>
          <p:cNvSpPr>
            <a:spLocks noGrp="1"/>
          </p:cNvSpPr>
          <p:nvPr>
            <p:ph type="title" hasCustomPrompt="1"/>
          </p:nvPr>
        </p:nvSpPr>
        <p:spPr>
          <a:xfrm>
            <a:off x="1323093" y="1382348"/>
            <a:ext cx="4883376" cy="1552046"/>
          </a:xfrm>
        </p:spPr>
        <p:txBody>
          <a:bodyPr anchor="t">
            <a:noAutofit/>
          </a:bodyPr>
          <a:lstStyle>
            <a:lvl1pPr>
              <a:lnSpc>
                <a:spcPct val="84000"/>
              </a:lnSpc>
              <a:defRPr sz="6000" b="1" i="0" cap="none" baseline="0">
                <a:solidFill>
                  <a:schemeClr val="tx1"/>
                </a:solidFill>
                <a:latin typeface="Arial" panose="020B0604020202020204" pitchFamily="34" charset="0"/>
              </a:defRPr>
            </a:lvl1pPr>
          </a:lstStyle>
          <a:p>
            <a:r>
              <a:rPr lang="en-US" dirty="0"/>
              <a:t>Click To Edit The Title</a:t>
            </a:r>
          </a:p>
        </p:txBody>
      </p:sp>
      <p:sp>
        <p:nvSpPr>
          <p:cNvPr id="31" name="Text Placeholder 3">
            <a:extLst>
              <a:ext uri="{FF2B5EF4-FFF2-40B4-BE49-F238E27FC236}">
                <a16:creationId xmlns:a16="http://schemas.microsoft.com/office/drawing/2014/main" id="{F3C607B0-9592-DE4D-AF3A-0E82E022B7DC}"/>
              </a:ext>
            </a:extLst>
          </p:cNvPr>
          <p:cNvSpPr>
            <a:spLocks noGrp="1"/>
          </p:cNvSpPr>
          <p:nvPr>
            <p:ph type="body" sz="half" idx="2" hasCustomPrompt="1"/>
          </p:nvPr>
        </p:nvSpPr>
        <p:spPr>
          <a:xfrm>
            <a:off x="1358813" y="2950340"/>
            <a:ext cx="4883376" cy="537841"/>
          </a:xfrm>
        </p:spPr>
        <p:txBody>
          <a:bodyPr anchor="b" anchorCtr="0">
            <a:normAutofit/>
          </a:bodyPr>
          <a:lstStyle>
            <a:lvl1pPr marL="0" indent="0">
              <a:lnSpc>
                <a:spcPct val="113000"/>
              </a:lnSpc>
              <a:spcBef>
                <a:spcPts val="0"/>
              </a:spcBef>
              <a:spcAft>
                <a:spcPts val="1500"/>
              </a:spcAft>
              <a:buNone/>
              <a:defRPr sz="2000" baseline="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Sub Title</a:t>
            </a:r>
          </a:p>
        </p:txBody>
      </p:sp>
      <p:pic>
        <p:nvPicPr>
          <p:cNvPr id="37" name="Picture 36">
            <a:extLst>
              <a:ext uri="{FF2B5EF4-FFF2-40B4-BE49-F238E27FC236}">
                <a16:creationId xmlns:a16="http://schemas.microsoft.com/office/drawing/2014/main" id="{6A48B221-3BE7-144F-938D-AA0DEF050670}"/>
              </a:ext>
            </a:extLst>
          </p:cNvPr>
          <p:cNvPicPr>
            <a:picLocks noChangeAspect="1"/>
          </p:cNvPicPr>
          <p:nvPr userDrawn="1"/>
        </p:nvPicPr>
        <p:blipFill>
          <a:blip r:embed="rId2"/>
          <a:stretch>
            <a:fillRect/>
          </a:stretch>
        </p:blipFill>
        <p:spPr>
          <a:xfrm>
            <a:off x="723900" y="5868464"/>
            <a:ext cx="2413000" cy="546101"/>
          </a:xfrm>
          <a:prstGeom prst="rect">
            <a:avLst/>
          </a:prstGeom>
        </p:spPr>
      </p:pic>
    </p:spTree>
    <p:extLst>
      <p:ext uri="{BB962C8B-B14F-4D97-AF65-F5344CB8AC3E}">
        <p14:creationId xmlns:p14="http://schemas.microsoft.com/office/powerpoint/2010/main" val="34646247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16702" y="4233673"/>
            <a:ext cx="7581193" cy="1073179"/>
          </a:xfrm>
        </p:spPr>
        <p:txBody>
          <a:bodyPr anchor="b" anchorCtr="0">
            <a:normAutofit/>
          </a:bodyPr>
          <a:lstStyle>
            <a:lvl1pPr marL="0" indent="0" algn="l">
              <a:lnSpc>
                <a:spcPct val="112000"/>
              </a:lnSpc>
              <a:spcBef>
                <a:spcPts val="0"/>
              </a:spcBef>
              <a:spcAft>
                <a:spcPts val="0"/>
              </a:spcAft>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TextBox 7"/>
          <p:cNvSpPr txBox="1"/>
          <p:nvPr userDrawn="1"/>
        </p:nvSpPr>
        <p:spPr>
          <a:xfrm>
            <a:off x="3499658" y="-914400"/>
            <a:ext cx="184731" cy="369332"/>
          </a:xfrm>
          <a:prstGeom prst="rect">
            <a:avLst/>
          </a:prstGeom>
          <a:noFill/>
        </p:spPr>
        <p:txBody>
          <a:bodyPr wrap="none" rtlCol="0">
            <a:spAutoFit/>
          </a:bodyPr>
          <a:lstStyle/>
          <a:p>
            <a:endParaRPr lang="en-US" b="0" i="0" dirty="0">
              <a:latin typeface="Arial" panose="020B0604020202020204" pitchFamily="34" charset="0"/>
            </a:endParaRPr>
          </a:p>
        </p:txBody>
      </p:sp>
      <p:grpSp>
        <p:nvGrpSpPr>
          <p:cNvPr id="15" name="Group 14">
            <a:extLst>
              <a:ext uri="{FF2B5EF4-FFF2-40B4-BE49-F238E27FC236}">
                <a16:creationId xmlns:a16="http://schemas.microsoft.com/office/drawing/2014/main" id="{7EFEE77E-651A-F84D-9E9B-5912E4726B71}"/>
              </a:ext>
            </a:extLst>
          </p:cNvPr>
          <p:cNvGrpSpPr/>
          <p:nvPr userDrawn="1"/>
        </p:nvGrpSpPr>
        <p:grpSpPr>
          <a:xfrm flipH="1">
            <a:off x="740586" y="504430"/>
            <a:ext cx="10759267" cy="5597117"/>
            <a:chOff x="818853" y="504430"/>
            <a:chExt cx="10759267" cy="5597117"/>
          </a:xfrm>
        </p:grpSpPr>
        <p:sp>
          <p:nvSpPr>
            <p:cNvPr id="9" name="Rectangle 8">
              <a:extLst>
                <a:ext uri="{FF2B5EF4-FFF2-40B4-BE49-F238E27FC236}">
                  <a16:creationId xmlns:a16="http://schemas.microsoft.com/office/drawing/2014/main" id="{9D720489-40FA-1E46-913D-B43A07E7363D}"/>
                </a:ext>
              </a:extLst>
            </p:cNvPr>
            <p:cNvSpPr/>
            <p:nvPr userDrawn="1"/>
          </p:nvSpPr>
          <p:spPr>
            <a:xfrm>
              <a:off x="818853" y="504430"/>
              <a:ext cx="10759267" cy="182880"/>
            </a:xfrm>
            <a:prstGeom prst="rect">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b="0" i="0" dirty="0">
                <a:latin typeface="Arial" panose="020B0604020202020204" pitchFamily="34" charset="0"/>
              </a:endParaRPr>
            </a:p>
          </p:txBody>
        </p:sp>
        <p:sp>
          <p:nvSpPr>
            <p:cNvPr id="13" name="Rectangle 12">
              <a:extLst>
                <a:ext uri="{FF2B5EF4-FFF2-40B4-BE49-F238E27FC236}">
                  <a16:creationId xmlns:a16="http://schemas.microsoft.com/office/drawing/2014/main" id="{E857107E-F60A-AA4E-9E1F-82F01ACA15A6}"/>
                </a:ext>
              </a:extLst>
            </p:cNvPr>
            <p:cNvSpPr/>
            <p:nvPr userDrawn="1"/>
          </p:nvSpPr>
          <p:spPr>
            <a:xfrm rot="5400000">
              <a:off x="8699630" y="3223058"/>
              <a:ext cx="5574097" cy="182880"/>
            </a:xfrm>
            <a:prstGeom prst="rect">
              <a:avLst/>
            </a:prstGeom>
            <a:solidFill>
              <a:schemeClr val="tx2"/>
            </a:solidFill>
            <a:ln>
              <a:solidFill>
                <a:schemeClr val="tx2"/>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b="0" i="0" dirty="0">
                <a:latin typeface="Arial" panose="020B0604020202020204" pitchFamily="34" charset="0"/>
              </a:endParaRPr>
            </a:p>
          </p:txBody>
        </p:sp>
        <p:sp>
          <p:nvSpPr>
            <p:cNvPr id="14" name="Rectangle 13">
              <a:extLst>
                <a:ext uri="{FF2B5EF4-FFF2-40B4-BE49-F238E27FC236}">
                  <a16:creationId xmlns:a16="http://schemas.microsoft.com/office/drawing/2014/main" id="{B15B220E-6607-B042-AB51-E659F1D92D8E}"/>
                </a:ext>
              </a:extLst>
            </p:cNvPr>
            <p:cNvSpPr/>
            <p:nvPr userDrawn="1"/>
          </p:nvSpPr>
          <p:spPr>
            <a:xfrm>
              <a:off x="9683082" y="5918667"/>
              <a:ext cx="1895038"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grpSp>
      <p:sp>
        <p:nvSpPr>
          <p:cNvPr id="19" name="Title 18">
            <a:extLst>
              <a:ext uri="{FF2B5EF4-FFF2-40B4-BE49-F238E27FC236}">
                <a16:creationId xmlns:a16="http://schemas.microsoft.com/office/drawing/2014/main" id="{1801AF96-6AAF-2748-96B3-25CA02A1DC78}"/>
              </a:ext>
            </a:extLst>
          </p:cNvPr>
          <p:cNvSpPr>
            <a:spLocks noGrp="1"/>
          </p:cNvSpPr>
          <p:nvPr>
            <p:ph type="title"/>
          </p:nvPr>
        </p:nvSpPr>
        <p:spPr>
          <a:xfrm>
            <a:off x="1516702" y="1341150"/>
            <a:ext cx="7581193" cy="2823355"/>
          </a:xfrm>
        </p:spPr>
        <p:txBody>
          <a:bodyPr>
            <a:noAutofit/>
          </a:bodyPr>
          <a:lstStyle>
            <a:lvl1pPr>
              <a:defRPr sz="7200" baseline="0"/>
            </a:lvl1pPr>
          </a:lstStyle>
          <a:p>
            <a:r>
              <a:rPr lang="en-US" dirty="0"/>
              <a:t>Click to edit Master title style</a:t>
            </a:r>
          </a:p>
        </p:txBody>
      </p:sp>
      <p:sp>
        <p:nvSpPr>
          <p:cNvPr id="32" name="Date Placeholder 31">
            <a:extLst>
              <a:ext uri="{FF2B5EF4-FFF2-40B4-BE49-F238E27FC236}">
                <a16:creationId xmlns:a16="http://schemas.microsoft.com/office/drawing/2014/main" id="{63BE91C0-47E8-4145-AA47-5B81EE596166}"/>
              </a:ext>
            </a:extLst>
          </p:cNvPr>
          <p:cNvSpPr>
            <a:spLocks noGrp="1"/>
          </p:cNvSpPr>
          <p:nvPr>
            <p:ph type="dt" sz="half" idx="10"/>
          </p:nvPr>
        </p:nvSpPr>
        <p:spPr/>
        <p:txBody>
          <a:bodyPr/>
          <a:lstStyle/>
          <a:p>
            <a:fld id="{38109AAF-D26B-5047-B4D3-5FC0E2924AC4}" type="datetime1">
              <a:rPr lang="en-US" smtClean="0"/>
              <a:t>1/27/26</a:t>
            </a:fld>
            <a:endParaRPr lang="en-US"/>
          </a:p>
        </p:txBody>
      </p:sp>
      <p:sp>
        <p:nvSpPr>
          <p:cNvPr id="33" name="Footer Placeholder 32">
            <a:extLst>
              <a:ext uri="{FF2B5EF4-FFF2-40B4-BE49-F238E27FC236}">
                <a16:creationId xmlns:a16="http://schemas.microsoft.com/office/drawing/2014/main" id="{504100D1-592E-0D44-800B-9713B52E59E8}"/>
              </a:ext>
            </a:extLst>
          </p:cNvPr>
          <p:cNvSpPr>
            <a:spLocks noGrp="1"/>
          </p:cNvSpPr>
          <p:nvPr>
            <p:ph type="ftr" sz="quarter" idx="11"/>
          </p:nvPr>
        </p:nvSpPr>
        <p:spPr/>
        <p:txBody>
          <a:bodyPr/>
          <a:lstStyle/>
          <a:p>
            <a:endParaRPr lang="en-US"/>
          </a:p>
        </p:txBody>
      </p:sp>
      <p:sp>
        <p:nvSpPr>
          <p:cNvPr id="34" name="Slide Number Placeholder 33">
            <a:extLst>
              <a:ext uri="{FF2B5EF4-FFF2-40B4-BE49-F238E27FC236}">
                <a16:creationId xmlns:a16="http://schemas.microsoft.com/office/drawing/2014/main" id="{03E89FD2-4833-1148-B609-125B9CF421B6}"/>
              </a:ext>
            </a:extLst>
          </p:cNvPr>
          <p:cNvSpPr>
            <a:spLocks noGrp="1"/>
          </p:cNvSpPr>
          <p:nvPr>
            <p:ph type="sldNum" sz="quarter" idx="12"/>
          </p:nvPr>
        </p:nvSpPr>
        <p:spPr/>
        <p:txBody>
          <a:bodyPr/>
          <a:lstStyle/>
          <a:p>
            <a:fld id="{23CDF9FB-25F4-214F-9221-F1BEDAC2460A}"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Footer Placeholder 12">
            <a:extLst>
              <a:ext uri="{FF2B5EF4-FFF2-40B4-BE49-F238E27FC236}">
                <a16:creationId xmlns:a16="http://schemas.microsoft.com/office/drawing/2014/main" id="{E695D809-2E13-DE46-9BEA-7379AB77C0F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Arial" panose="020B0604020202020204" pitchFamily="34" charset="0"/>
              </a:defRPr>
            </a:lvl1pPr>
          </a:lstStyle>
          <a:p>
            <a:endParaRPr lang="en-US" dirty="0"/>
          </a:p>
        </p:txBody>
      </p:sp>
      <p:sp>
        <p:nvSpPr>
          <p:cNvPr id="14" name="Date Placeholder 13">
            <a:extLst>
              <a:ext uri="{FF2B5EF4-FFF2-40B4-BE49-F238E27FC236}">
                <a16:creationId xmlns:a16="http://schemas.microsoft.com/office/drawing/2014/main" id="{A5FD39EA-EA43-AB49-8491-095EDCD5168E}"/>
              </a:ext>
            </a:extLst>
          </p:cNvPr>
          <p:cNvSpPr>
            <a:spLocks noGrp="1"/>
          </p:cNvSpPr>
          <p:nvPr>
            <p:ph type="dt" sz="half" idx="2"/>
          </p:nvPr>
        </p:nvSpPr>
        <p:spPr>
          <a:xfrm>
            <a:off x="699888"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Arial" panose="020B0604020202020204" pitchFamily="34" charset="0"/>
              </a:defRPr>
            </a:lvl1pPr>
          </a:lstStyle>
          <a:p>
            <a:fld id="{30914F83-65DE-D246-85AB-CB47A7339950}" type="datetime1">
              <a:rPr lang="en-US" smtClean="0"/>
              <a:pPr/>
              <a:t>1/27/26</a:t>
            </a:fld>
            <a:endParaRPr lang="en-US" dirty="0"/>
          </a:p>
        </p:txBody>
      </p:sp>
      <p:sp>
        <p:nvSpPr>
          <p:cNvPr id="15" name="Slide Number Placeholder 14">
            <a:extLst>
              <a:ext uri="{FF2B5EF4-FFF2-40B4-BE49-F238E27FC236}">
                <a16:creationId xmlns:a16="http://schemas.microsoft.com/office/drawing/2014/main" id="{D5DE7C91-D57C-1949-9D89-F8BB7C0DB69B}"/>
              </a:ext>
            </a:extLst>
          </p:cNvPr>
          <p:cNvSpPr>
            <a:spLocks noGrp="1"/>
          </p:cNvSpPr>
          <p:nvPr>
            <p:ph type="sldNum" sz="quarter" idx="4"/>
          </p:nvPr>
        </p:nvSpPr>
        <p:spPr>
          <a:xfrm>
            <a:off x="8565648" y="6356350"/>
            <a:ext cx="1994402" cy="365125"/>
          </a:xfrm>
          <a:prstGeom prst="rect">
            <a:avLst/>
          </a:prstGeom>
        </p:spPr>
        <p:txBody>
          <a:bodyPr vert="horz" lIns="91440" tIns="45720" rIns="91440" bIns="45720" rtlCol="0" anchor="ctr"/>
          <a:lstStyle>
            <a:lvl1pPr algn="r">
              <a:defRPr sz="1200" b="0" i="0">
                <a:solidFill>
                  <a:schemeClr val="tx1">
                    <a:tint val="75000"/>
                  </a:schemeClr>
                </a:solidFill>
                <a:latin typeface="Arial" panose="020B0604020202020204" pitchFamily="34" charset="0"/>
              </a:defRPr>
            </a:lvl1pPr>
          </a:lstStyle>
          <a:p>
            <a:fld id="{23CDF9FB-25F4-214F-9221-F1BEDAC2460A}" type="slidenum">
              <a:rPr lang="en-US" smtClean="0"/>
              <a:pPr/>
              <a:t>‹#›</a:t>
            </a:fld>
            <a:endParaRPr lang="en-US" dirty="0"/>
          </a:p>
        </p:txBody>
      </p:sp>
      <p:pic>
        <p:nvPicPr>
          <p:cNvPr id="9" name="Picture 8">
            <a:extLst>
              <a:ext uri="{FF2B5EF4-FFF2-40B4-BE49-F238E27FC236}">
                <a16:creationId xmlns:a16="http://schemas.microsoft.com/office/drawing/2014/main" id="{39664FC9-5FBE-3B46-8B00-A7D7B43AAC95}"/>
              </a:ext>
            </a:extLst>
          </p:cNvPr>
          <p:cNvPicPr>
            <a:picLocks noChangeAspect="1"/>
          </p:cNvPicPr>
          <p:nvPr userDrawn="1"/>
        </p:nvPicPr>
        <p:blipFill>
          <a:blip r:embed="rId53"/>
          <a:stretch>
            <a:fillRect/>
          </a:stretch>
        </p:blipFill>
        <p:spPr>
          <a:xfrm>
            <a:off x="10673625" y="6384707"/>
            <a:ext cx="940525" cy="263806"/>
          </a:xfrm>
          <a:prstGeom prst="rect">
            <a:avLst/>
          </a:prstGeom>
        </p:spPr>
      </p:pic>
    </p:spTree>
  </p:cSld>
  <p:clrMap bg1="lt1" tx1="dk1" bg2="lt2" tx2="dk2" accent1="accent1" accent2="accent2" accent3="accent3" accent4="accent4" accent5="accent5" accent6="accent6" hlink="hlink" folHlink="folHlink"/>
  <p:sldLayoutIdLst>
    <p:sldLayoutId id="2147483698" r:id="rId1"/>
    <p:sldLayoutId id="2147483699" r:id="rId2"/>
    <p:sldLayoutId id="2147483658" r:id="rId3"/>
    <p:sldLayoutId id="2147483684" r:id="rId4"/>
    <p:sldLayoutId id="2147483675" r:id="rId5"/>
    <p:sldLayoutId id="2147483685" r:id="rId6"/>
    <p:sldLayoutId id="2147483659" r:id="rId7"/>
    <p:sldLayoutId id="2147483686" r:id="rId8"/>
    <p:sldLayoutId id="2147483649" r:id="rId9"/>
    <p:sldLayoutId id="2147483687" r:id="rId10"/>
    <p:sldLayoutId id="2147483651" r:id="rId11"/>
    <p:sldLayoutId id="2147483688" r:id="rId12"/>
    <p:sldLayoutId id="2147483666" r:id="rId13"/>
    <p:sldLayoutId id="2147483689" r:id="rId14"/>
    <p:sldLayoutId id="2147483668" r:id="rId15"/>
    <p:sldLayoutId id="2147483674" r:id="rId16"/>
    <p:sldLayoutId id="2147483673" r:id="rId17"/>
    <p:sldLayoutId id="2147483691" r:id="rId18"/>
    <p:sldLayoutId id="2147483667" r:id="rId19"/>
    <p:sldLayoutId id="2147483690" r:id="rId20"/>
    <p:sldLayoutId id="2147483650" r:id="rId21"/>
    <p:sldLayoutId id="2147483678" r:id="rId22"/>
    <p:sldLayoutId id="2147483652" r:id="rId23"/>
    <p:sldLayoutId id="2147483692" r:id="rId24"/>
    <p:sldLayoutId id="2147483679" r:id="rId25"/>
    <p:sldLayoutId id="2147483653" r:id="rId26"/>
    <p:sldLayoutId id="2147483677" r:id="rId27"/>
    <p:sldLayoutId id="2147483662" r:id="rId28"/>
    <p:sldLayoutId id="2147483654" r:id="rId29"/>
    <p:sldLayoutId id="2147483655" r:id="rId30"/>
    <p:sldLayoutId id="2147483669" r:id="rId31"/>
    <p:sldLayoutId id="2147483670" r:id="rId32"/>
    <p:sldLayoutId id="2147483683" r:id="rId33"/>
    <p:sldLayoutId id="2147483682" r:id="rId34"/>
    <p:sldLayoutId id="2147483681" r:id="rId35"/>
    <p:sldLayoutId id="2147483656" r:id="rId36"/>
    <p:sldLayoutId id="2147483676" r:id="rId37"/>
    <p:sldLayoutId id="2147483657" r:id="rId38"/>
    <p:sldLayoutId id="2147483697" r:id="rId39"/>
    <p:sldLayoutId id="2147483661" r:id="rId40"/>
    <p:sldLayoutId id="2147483695" r:id="rId41"/>
    <p:sldLayoutId id="2147483680" r:id="rId42"/>
    <p:sldLayoutId id="2147483663" r:id="rId43"/>
    <p:sldLayoutId id="2147483672" r:id="rId44"/>
    <p:sldLayoutId id="2147483664" r:id="rId45"/>
    <p:sldLayoutId id="2147483671" r:id="rId46"/>
    <p:sldLayoutId id="2147483660" r:id="rId47"/>
    <p:sldLayoutId id="2147483665" r:id="rId48"/>
    <p:sldLayoutId id="2147483693" r:id="rId49"/>
    <p:sldLayoutId id="2147483694" r:id="rId50"/>
    <p:sldLayoutId id="2147483696" r:id="rId51"/>
  </p:sldLayoutIdLst>
  <p:hf hdr="0"/>
  <p:txStyles>
    <p:titleStyle>
      <a:lvl1pPr algn="l" defTabSz="914400" rtl="0" eaLnBrk="1" latinLnBrk="0" hangingPunct="1">
        <a:lnSpc>
          <a:spcPct val="89000"/>
        </a:lnSpc>
        <a:spcBef>
          <a:spcPct val="0"/>
        </a:spcBef>
        <a:buNone/>
        <a:defRPr sz="4400" b="1" i="0" kern="1200" cap="all" baseline="0">
          <a:solidFill>
            <a:schemeClr val="tx2"/>
          </a:solidFill>
          <a:latin typeface="Arial Black" panose="020B0604020202020204" pitchFamily="34" charset="0"/>
          <a:ea typeface="+mj-ea"/>
          <a:cs typeface="Futura Medium" panose="020B0602020204020303" pitchFamily="34" charset="-79"/>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b="0" i="0" kern="1200" baseline="0">
          <a:solidFill>
            <a:schemeClr val="tx2"/>
          </a:solidFill>
          <a:latin typeface="Arial" panose="020B0604020202020204" pitchFamily="34" charset="0"/>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b="0" i="0" kern="1200" baseline="0">
          <a:solidFill>
            <a:schemeClr val="tx2"/>
          </a:solidFill>
          <a:latin typeface="Arial" panose="020B0604020202020204" pitchFamily="34" charset="0"/>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b="0" i="0" kern="1200" baseline="0">
          <a:solidFill>
            <a:schemeClr val="tx2"/>
          </a:solidFill>
          <a:latin typeface="Arial" panose="020B0604020202020204" pitchFamily="34" charset="0"/>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b="0" i="0" kern="1200" baseline="0">
          <a:solidFill>
            <a:schemeClr val="tx2"/>
          </a:solidFill>
          <a:latin typeface="Arial" panose="020B0604020202020204" pitchFamily="34" charset="0"/>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b="0" i="0" kern="1200" baseline="0">
          <a:solidFill>
            <a:schemeClr val="tx2"/>
          </a:solidFill>
          <a:latin typeface="Arial" panose="020B0604020202020204" pitchFamily="34" charset="0"/>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28.xml"/><Relationship Id="rId4" Type="http://schemas.openxmlformats.org/officeDocument/2006/relationships/image" Target="../media/image8.jpg"/></Relationships>
</file>

<file path=ppt/slides/_rels/slide1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9.JPG"/><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4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9.JPG"/><Relationship Id="rId1" Type="http://schemas.openxmlformats.org/officeDocument/2006/relationships/slideLayout" Target="../slideLayouts/slideLayout45.xml"/><Relationship Id="rId4" Type="http://schemas.openxmlformats.org/officeDocument/2006/relationships/image" Target="../media/image11.jpg"/></Relationships>
</file>

<file path=ppt/slides/_rels/slide2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46.xml"/><Relationship Id="rId4" Type="http://schemas.openxmlformats.org/officeDocument/2006/relationships/image" Target="../media/image15.jpg"/></Relationships>
</file>

<file path=ppt/slides/_rels/slide2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2.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microsoft.com/office/2014/relationships/chartEx" Target="../charts/chartEx1.xml"/><Relationship Id="rId1" Type="http://schemas.openxmlformats.org/officeDocument/2006/relationships/slideLayout" Target="../slideLayouts/slideLayout32.xml"/></Relationships>
</file>

<file path=ppt/slides/_rels/slide2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35.xml"/></Relationships>
</file>

<file path=ppt/slides/_rels/slide3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8.xml"/><Relationship Id="rId1" Type="http://schemas.openxmlformats.org/officeDocument/2006/relationships/slideLayout" Target="../slideLayouts/slideLayout49.xml"/></Relationships>
</file>

<file path=ppt/slides/_rels/slide32.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35.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4.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34.xml"/></Relationships>
</file>

<file path=ppt/slides/_rels/slide35.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3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0.xml"/></Relationships>
</file>

<file path=ppt/slides/_rels/slide3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6.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image" Target="../media/image3.emf"/><Relationship Id="rId4" Type="http://schemas.openxmlformats.org/officeDocument/2006/relationships/image" Target="../media/image2.emf"/></Relationships>
</file>

<file path=ppt/slides/_rels/slide4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0.xml"/></Relationships>
</file>

<file path=ppt/slides/_rels/slide4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1.xml"/></Relationships>
</file>

<file path=ppt/slides/_rels/slide4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0.xml"/><Relationship Id="rId1" Type="http://schemas.openxmlformats.org/officeDocument/2006/relationships/slideLayout" Target="../slideLayouts/slideLayout38.xml"/></Relationships>
</file>

<file path=ppt/slides/_rels/slide4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9.xml"/><Relationship Id="rId4" Type="http://schemas.openxmlformats.org/officeDocument/2006/relationships/image" Target="../media/image21.jpeg"/></Relationships>
</file>

<file path=ppt/slides/_rels/slide4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30.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jpeg"/></Relationships>
</file>

<file path=ppt/slides/_rels/slide4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2.xml"/><Relationship Id="rId1" Type="http://schemas.openxmlformats.org/officeDocument/2006/relationships/slideLayout" Target="../slideLayouts/slideLayout30.xml"/><Relationship Id="rId5" Type="http://schemas.openxmlformats.org/officeDocument/2006/relationships/image" Target="../media/image25.png"/><Relationship Id="rId4" Type="http://schemas.openxmlformats.org/officeDocument/2006/relationships/image" Target="../media/image24.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4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50.xml"/></Relationships>
</file>

<file path=ppt/slides/_rels/slide48.xml.rels><?xml version="1.0" encoding="UTF-8" standalone="yes"?>
<Relationships xmlns="http://schemas.openxmlformats.org/package/2006/relationships"><Relationship Id="rId2" Type="http://schemas.openxmlformats.org/officeDocument/2006/relationships/image" Target="../media/image29.tiff"/><Relationship Id="rId1" Type="http://schemas.openxmlformats.org/officeDocument/2006/relationships/slideLayout" Target="../slideLayouts/slideLayout42.xml"/></Relationships>
</file>

<file path=ppt/slides/_rels/slide49.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2.jpeg"/><Relationship Id="rId7" Type="http://schemas.openxmlformats.org/officeDocument/2006/relationships/image" Target="../media/image33.jpeg"/><Relationship Id="rId2" Type="http://schemas.openxmlformats.org/officeDocument/2006/relationships/notesSlide" Target="../notesSlides/notesSlide13.xml"/><Relationship Id="rId1" Type="http://schemas.openxmlformats.org/officeDocument/2006/relationships/slideLayout" Target="../slideLayouts/slideLayout30.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 Id="rId9"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3.emf"/><Relationship Id="rId4" Type="http://schemas.openxmlformats.org/officeDocument/2006/relationships/image" Target="../media/image2.emf"/></Relationships>
</file>

<file path=ppt/slides/_rels/slide5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51.xml"/></Relationships>
</file>

<file path=ppt/slides/_rels/slide51.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14.xml"/><Relationship Id="rId1" Type="http://schemas.openxmlformats.org/officeDocument/2006/relationships/slideLayout" Target="../slideLayouts/slideLayout2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1.xml"/></Relationships>
</file>

<file path=ppt/slides/_rels/slide53.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16.xml"/><Relationship Id="rId1" Type="http://schemas.openxmlformats.org/officeDocument/2006/relationships/slideLayout" Target="../slideLayouts/slideLayout21.xml"/></Relationships>
</file>

<file path=ppt/slides/_rels/slide5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7.xml"/><Relationship Id="rId1" Type="http://schemas.openxmlformats.org/officeDocument/2006/relationships/slideLayout" Target="../slideLayouts/slideLayout30.xml"/><Relationship Id="rId5" Type="http://schemas.openxmlformats.org/officeDocument/2006/relationships/image" Target="../media/image45.png"/><Relationship Id="rId4" Type="http://schemas.openxmlformats.org/officeDocument/2006/relationships/image" Target="../media/image44.jpeg"/></Relationships>
</file>

<file path=ppt/slides/_rels/slide5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8.xml"/><Relationship Id="rId1" Type="http://schemas.openxmlformats.org/officeDocument/2006/relationships/slideLayout" Target="../slideLayouts/slideLayout30.xml"/><Relationship Id="rId5" Type="http://schemas.openxmlformats.org/officeDocument/2006/relationships/image" Target="../media/image44.jpeg"/><Relationship Id="rId4" Type="http://schemas.openxmlformats.org/officeDocument/2006/relationships/image" Target="../media/image43.jpeg"/></Relationships>
</file>

<file path=ppt/slides/_rels/slide5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9.xml"/><Relationship Id="rId1" Type="http://schemas.openxmlformats.org/officeDocument/2006/relationships/slideLayout" Target="../slideLayouts/slideLayout30.xml"/></Relationships>
</file>

<file path=ppt/slides/_rels/slide5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0.xml"/><Relationship Id="rId1" Type="http://schemas.openxmlformats.org/officeDocument/2006/relationships/slideLayout" Target="../slideLayouts/slideLayout30.xml"/><Relationship Id="rId4" Type="http://schemas.openxmlformats.org/officeDocument/2006/relationships/image" Target="../media/image43.jpeg"/></Relationships>
</file>

<file path=ppt/slides/_rels/slide5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1.xml"/><Relationship Id="rId1" Type="http://schemas.openxmlformats.org/officeDocument/2006/relationships/slideLayout" Target="../slideLayouts/slideLayout30.xml"/></Relationships>
</file>

<file path=ppt/slides/_rels/slide5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2.xml"/><Relationship Id="rId1" Type="http://schemas.openxmlformats.org/officeDocument/2006/relationships/slideLayout" Target="../slideLayouts/slideLayout38.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3.xml"/><Relationship Id="rId1" Type="http://schemas.openxmlformats.org/officeDocument/2006/relationships/slideLayout" Target="../slideLayouts/slideLayout39.xml"/></Relationships>
</file>

<file path=ppt/slides/_rels/slide6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4.xml"/><Relationship Id="rId1" Type="http://schemas.openxmlformats.org/officeDocument/2006/relationships/slideLayout" Target="../slideLayouts/slideLayout40.xml"/></Relationships>
</file>

<file path=ppt/slides/_rels/slide6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5.xml"/><Relationship Id="rId1" Type="http://schemas.openxmlformats.org/officeDocument/2006/relationships/slideLayout" Target="../slideLayouts/slideLayout30.xml"/></Relationships>
</file>

<file path=ppt/slides/_rels/slide6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6.xml"/><Relationship Id="rId1" Type="http://schemas.openxmlformats.org/officeDocument/2006/relationships/slideLayout" Target="../slideLayouts/slideLayout30.xml"/></Relationships>
</file>

<file path=ppt/slides/_rels/slide6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emf"/></Relationships>
</file>

<file path=ppt/slides/_rels/slide6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8.xml"/><Relationship Id="rId1" Type="http://schemas.openxmlformats.org/officeDocument/2006/relationships/slideLayout" Target="../slideLayouts/slideLayout30.xml"/></Relationships>
</file>

<file path=ppt/slides/_rels/slide6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9.xml"/><Relationship Id="rId1" Type="http://schemas.openxmlformats.org/officeDocument/2006/relationships/slideLayout" Target="../slideLayouts/slideLayout3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E2EB8-DDA7-B544-2628-8C3FA513D91E}"/>
              </a:ext>
            </a:extLst>
          </p:cNvPr>
          <p:cNvSpPr>
            <a:spLocks noGrp="1"/>
          </p:cNvSpPr>
          <p:nvPr>
            <p:ph type="title"/>
          </p:nvPr>
        </p:nvSpPr>
        <p:spPr>
          <a:xfrm>
            <a:off x="1371600" y="685800"/>
            <a:ext cx="9202344" cy="770467"/>
          </a:xfrm>
        </p:spPr>
        <p:txBody>
          <a:bodyPr/>
          <a:lstStyle/>
          <a:p>
            <a:pPr algn="ctr"/>
            <a:r>
              <a:rPr lang="en-US" dirty="0"/>
              <a:t>PowerPoint Guidelines</a:t>
            </a:r>
          </a:p>
        </p:txBody>
      </p:sp>
      <p:sp>
        <p:nvSpPr>
          <p:cNvPr id="3" name="Date Placeholder 2">
            <a:extLst>
              <a:ext uri="{FF2B5EF4-FFF2-40B4-BE49-F238E27FC236}">
                <a16:creationId xmlns:a16="http://schemas.microsoft.com/office/drawing/2014/main" id="{92E1A66C-EA93-CD79-75B0-765D5C8D2C4B}"/>
              </a:ext>
            </a:extLst>
          </p:cNvPr>
          <p:cNvSpPr>
            <a:spLocks noGrp="1"/>
          </p:cNvSpPr>
          <p:nvPr>
            <p:ph type="dt" sz="half" idx="10"/>
          </p:nvPr>
        </p:nvSpPr>
        <p:spPr/>
        <p:txBody>
          <a:bodyPr/>
          <a:lstStyle/>
          <a:p>
            <a:fld id="{50BD1A0D-DC83-6E4B-B0A3-795A1760AABE}" type="datetime1">
              <a:rPr lang="en-US" smtClean="0"/>
              <a:t>1/27/26</a:t>
            </a:fld>
            <a:endParaRPr lang="en-US" dirty="0"/>
          </a:p>
        </p:txBody>
      </p:sp>
      <p:sp>
        <p:nvSpPr>
          <p:cNvPr id="4" name="Footer Placeholder 3">
            <a:extLst>
              <a:ext uri="{FF2B5EF4-FFF2-40B4-BE49-F238E27FC236}">
                <a16:creationId xmlns:a16="http://schemas.microsoft.com/office/drawing/2014/main" id="{FC5EEDB5-C060-9B3B-3366-DC352231541D}"/>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8572D8A7-85D5-8BFE-2C08-C5051100C992}"/>
              </a:ext>
            </a:extLst>
          </p:cNvPr>
          <p:cNvSpPr>
            <a:spLocks noGrp="1"/>
          </p:cNvSpPr>
          <p:nvPr>
            <p:ph type="sldNum" sz="quarter" idx="12"/>
          </p:nvPr>
        </p:nvSpPr>
        <p:spPr/>
        <p:txBody>
          <a:bodyPr/>
          <a:lstStyle/>
          <a:p>
            <a:fld id="{23CDF9FB-25F4-214F-9221-F1BEDAC2460A}" type="slidenum">
              <a:rPr lang="en-US" smtClean="0"/>
              <a:t>1</a:t>
            </a:fld>
            <a:endParaRPr lang="en-US"/>
          </a:p>
        </p:txBody>
      </p:sp>
      <p:sp>
        <p:nvSpPr>
          <p:cNvPr id="6" name="Content Placeholder 5">
            <a:extLst>
              <a:ext uri="{FF2B5EF4-FFF2-40B4-BE49-F238E27FC236}">
                <a16:creationId xmlns:a16="http://schemas.microsoft.com/office/drawing/2014/main" id="{67007E57-C278-EA3F-1C3A-7CC9AB05018F}"/>
              </a:ext>
            </a:extLst>
          </p:cNvPr>
          <p:cNvSpPr>
            <a:spLocks noGrp="1"/>
          </p:cNvSpPr>
          <p:nvPr>
            <p:ph sz="half" idx="13"/>
          </p:nvPr>
        </p:nvSpPr>
        <p:spPr>
          <a:xfrm>
            <a:off x="1371730" y="1701801"/>
            <a:ext cx="4386133" cy="4165599"/>
          </a:xfrm>
        </p:spPr>
        <p:txBody>
          <a:bodyPr/>
          <a:lstStyle/>
          <a:p>
            <a:r>
              <a:rPr lang="en-US" dirty="0"/>
              <a:t>Less is more.</a:t>
            </a:r>
          </a:p>
          <a:p>
            <a:r>
              <a:rPr lang="en-US" dirty="0"/>
              <a:t>Keep titles short.</a:t>
            </a:r>
          </a:p>
          <a:p>
            <a:r>
              <a:rPr lang="en-US" b="0" i="0" dirty="0">
                <a:solidFill>
                  <a:srgbClr val="202124"/>
                </a:solidFill>
                <a:effectLst/>
              </a:rPr>
              <a:t>Design to avoid cognitive overload.</a:t>
            </a:r>
            <a:endParaRPr lang="en-US" dirty="0"/>
          </a:p>
          <a:p>
            <a:r>
              <a:rPr lang="en-US" dirty="0"/>
              <a:t>Keep content brief. If there is a lot of information, break it up across a few slides.</a:t>
            </a:r>
          </a:p>
          <a:p>
            <a:r>
              <a:rPr lang="en-US" dirty="0"/>
              <a:t>Minimum copy size for content should not go below 20pt</a:t>
            </a:r>
          </a:p>
          <a:p>
            <a:endParaRPr lang="en-US" dirty="0"/>
          </a:p>
          <a:p>
            <a:endParaRPr lang="en-US" dirty="0"/>
          </a:p>
          <a:p>
            <a:endParaRPr lang="en-US" dirty="0"/>
          </a:p>
        </p:txBody>
      </p:sp>
      <p:sp>
        <p:nvSpPr>
          <p:cNvPr id="7" name="Content Placeholder 6">
            <a:extLst>
              <a:ext uri="{FF2B5EF4-FFF2-40B4-BE49-F238E27FC236}">
                <a16:creationId xmlns:a16="http://schemas.microsoft.com/office/drawing/2014/main" id="{A5264C56-0D6B-362C-82A8-AC19D8A88A41}"/>
              </a:ext>
            </a:extLst>
          </p:cNvPr>
          <p:cNvSpPr>
            <a:spLocks noGrp="1"/>
          </p:cNvSpPr>
          <p:nvPr>
            <p:ph sz="half" idx="14"/>
          </p:nvPr>
        </p:nvSpPr>
        <p:spPr>
          <a:xfrm>
            <a:off x="6173917" y="1701800"/>
            <a:ext cx="4386133" cy="4165599"/>
          </a:xfrm>
        </p:spPr>
        <p:txBody>
          <a:bodyPr/>
          <a:lstStyle/>
          <a:p>
            <a:r>
              <a:rPr lang="en-US" dirty="0"/>
              <a:t>Keep information in the </a:t>
            </a:r>
            <a:r>
              <a:rPr lang="en-US" dirty="0">
                <a:solidFill>
                  <a:srgbClr val="FF00FF"/>
                </a:solidFill>
              </a:rPr>
              <a:t>SAFE AREA</a:t>
            </a:r>
          </a:p>
          <a:p>
            <a:r>
              <a:rPr lang="en-US" dirty="0"/>
              <a:t>Margins, fonts, font size, and colors should be consistent.</a:t>
            </a:r>
          </a:p>
          <a:p>
            <a:r>
              <a:rPr lang="en-US" dirty="0"/>
              <a:t>Avoid using graphics and graphs that are difficult to read.</a:t>
            </a:r>
          </a:p>
          <a:p>
            <a:r>
              <a:rPr lang="en-US" dirty="0">
                <a:solidFill>
                  <a:schemeClr val="tx1"/>
                </a:solidFill>
              </a:rPr>
              <a:t>Follow the template created for the best results.</a:t>
            </a:r>
          </a:p>
        </p:txBody>
      </p:sp>
      <p:sp>
        <p:nvSpPr>
          <p:cNvPr id="8" name="Rectangle 7">
            <a:extLst>
              <a:ext uri="{FF2B5EF4-FFF2-40B4-BE49-F238E27FC236}">
                <a16:creationId xmlns:a16="http://schemas.microsoft.com/office/drawing/2014/main" id="{5A90CD4A-4405-4711-F6B2-DAD6D13EDEB0}"/>
              </a:ext>
            </a:extLst>
          </p:cNvPr>
          <p:cNvSpPr/>
          <p:nvPr/>
        </p:nvSpPr>
        <p:spPr>
          <a:xfrm>
            <a:off x="699888" y="685800"/>
            <a:ext cx="10735203" cy="5486399"/>
          </a:xfrm>
          <a:prstGeom prst="rect">
            <a:avLst/>
          </a:prstGeom>
          <a:noFill/>
          <a:ln>
            <a:solidFill>
              <a:srgbClr val="FF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latin typeface="Arial" panose="020B0604020202020204" pitchFamily="34" charset="0"/>
              </a:rPr>
              <a:t> </a:t>
            </a:r>
          </a:p>
        </p:txBody>
      </p:sp>
    </p:spTree>
    <p:extLst>
      <p:ext uri="{BB962C8B-B14F-4D97-AF65-F5344CB8AC3E}">
        <p14:creationId xmlns:p14="http://schemas.microsoft.com/office/powerpoint/2010/main" val="896072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5AD1A10-A3AC-8742-A69C-A61C91A8BCA8}"/>
              </a:ext>
            </a:extLst>
          </p:cNvPr>
          <p:cNvSpPr>
            <a:spLocks noGrp="1"/>
          </p:cNvSpPr>
          <p:nvPr>
            <p:ph type="title"/>
          </p:nvPr>
        </p:nvSpPr>
        <p:spPr/>
        <p:txBody>
          <a:bodyPr>
            <a:normAutofit fontScale="90000"/>
          </a:bodyPr>
          <a:lstStyle/>
          <a:p>
            <a:r>
              <a:rPr lang="en-US" dirty="0"/>
              <a:t>Another section slide</a:t>
            </a:r>
          </a:p>
        </p:txBody>
      </p:sp>
      <p:sp>
        <p:nvSpPr>
          <p:cNvPr id="2" name="Subtitle 1">
            <a:extLst>
              <a:ext uri="{FF2B5EF4-FFF2-40B4-BE49-F238E27FC236}">
                <a16:creationId xmlns:a16="http://schemas.microsoft.com/office/drawing/2014/main" id="{F7C9947E-3B3D-8F43-8D55-5838E774AFA4}"/>
              </a:ext>
            </a:extLst>
          </p:cNvPr>
          <p:cNvSpPr>
            <a:spLocks noGrp="1"/>
          </p:cNvSpPr>
          <p:nvPr>
            <p:ph type="body" idx="1"/>
          </p:nvPr>
        </p:nvSpPr>
        <p:spPr/>
        <p:txBody>
          <a:bodyPr/>
          <a:lstStyle/>
          <a:p>
            <a:r>
              <a:rPr lang="en-US" dirty="0" err="1"/>
              <a:t>Aliquam</a:t>
            </a:r>
            <a:r>
              <a:rPr lang="en-US" dirty="0"/>
              <a:t> </a:t>
            </a:r>
            <a:r>
              <a:rPr lang="en-US" dirty="0" err="1"/>
              <a:t>pellentesque</a:t>
            </a:r>
            <a:r>
              <a:rPr lang="en-US" dirty="0"/>
              <a:t> </a:t>
            </a:r>
            <a:r>
              <a:rPr lang="en-US" dirty="0" err="1"/>
              <a:t>sodales</a:t>
            </a:r>
            <a:r>
              <a:rPr lang="en-US" dirty="0"/>
              <a:t> </a:t>
            </a:r>
            <a:r>
              <a:rPr lang="en-US" dirty="0" err="1"/>
              <a:t>risus</a:t>
            </a:r>
            <a:r>
              <a:rPr lang="en-US" dirty="0"/>
              <a:t>.</a:t>
            </a:r>
          </a:p>
        </p:txBody>
      </p:sp>
    </p:spTree>
    <p:extLst>
      <p:ext uri="{BB962C8B-B14F-4D97-AF65-F5344CB8AC3E}">
        <p14:creationId xmlns:p14="http://schemas.microsoft.com/office/powerpoint/2010/main" val="8398721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5AD1A10-A3AC-8742-A69C-A61C91A8BCA8}"/>
              </a:ext>
            </a:extLst>
          </p:cNvPr>
          <p:cNvSpPr>
            <a:spLocks noGrp="1"/>
          </p:cNvSpPr>
          <p:nvPr>
            <p:ph type="title"/>
          </p:nvPr>
        </p:nvSpPr>
        <p:spPr/>
        <p:txBody>
          <a:bodyPr>
            <a:normAutofit/>
          </a:bodyPr>
          <a:lstStyle/>
          <a:p>
            <a:r>
              <a:rPr lang="en-US" dirty="0"/>
              <a:t>Another</a:t>
            </a:r>
            <a:br>
              <a:rPr lang="en-US" dirty="0"/>
            </a:br>
            <a:r>
              <a:rPr lang="en-US" dirty="0"/>
              <a:t>Section Slide</a:t>
            </a:r>
          </a:p>
        </p:txBody>
      </p:sp>
      <p:sp>
        <p:nvSpPr>
          <p:cNvPr id="2" name="Subtitle 1">
            <a:extLst>
              <a:ext uri="{FF2B5EF4-FFF2-40B4-BE49-F238E27FC236}">
                <a16:creationId xmlns:a16="http://schemas.microsoft.com/office/drawing/2014/main" id="{F7C9947E-3B3D-8F43-8D55-5838E774AFA4}"/>
              </a:ext>
            </a:extLst>
          </p:cNvPr>
          <p:cNvSpPr>
            <a:spLocks noGrp="1"/>
          </p:cNvSpPr>
          <p:nvPr>
            <p:ph type="body" idx="1"/>
          </p:nvPr>
        </p:nvSpPr>
        <p:spPr/>
        <p:txBody>
          <a:bodyPr/>
          <a:lstStyle/>
          <a:p>
            <a:r>
              <a:rPr lang="en-US" dirty="0" err="1"/>
              <a:t>Aliquam</a:t>
            </a:r>
            <a:r>
              <a:rPr lang="en-US" dirty="0"/>
              <a:t> </a:t>
            </a:r>
            <a:r>
              <a:rPr lang="en-US" dirty="0" err="1"/>
              <a:t>pellentesque</a:t>
            </a:r>
            <a:r>
              <a:rPr lang="en-US" dirty="0"/>
              <a:t> </a:t>
            </a:r>
            <a:r>
              <a:rPr lang="en-US" dirty="0" err="1"/>
              <a:t>sodales</a:t>
            </a:r>
            <a:r>
              <a:rPr lang="en-US" dirty="0"/>
              <a:t> </a:t>
            </a:r>
            <a:r>
              <a:rPr lang="en-US" dirty="0" err="1"/>
              <a:t>risus</a:t>
            </a:r>
            <a:r>
              <a:rPr lang="en-US" dirty="0"/>
              <a:t>.</a:t>
            </a:r>
          </a:p>
        </p:txBody>
      </p:sp>
    </p:spTree>
    <p:extLst>
      <p:ext uri="{BB962C8B-B14F-4D97-AF65-F5344CB8AC3E}">
        <p14:creationId xmlns:p14="http://schemas.microsoft.com/office/powerpoint/2010/main" val="7389512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DB6A0-A18D-8144-BACF-F5998595BC39}"/>
              </a:ext>
            </a:extLst>
          </p:cNvPr>
          <p:cNvSpPr>
            <a:spLocks noGrp="1"/>
          </p:cNvSpPr>
          <p:nvPr>
            <p:ph type="title"/>
          </p:nvPr>
        </p:nvSpPr>
        <p:spPr/>
        <p:txBody>
          <a:bodyPr/>
          <a:lstStyle/>
          <a:p>
            <a:r>
              <a:rPr lang="en-US" dirty="0"/>
              <a:t>This is a title and text slide for you</a:t>
            </a:r>
          </a:p>
        </p:txBody>
      </p:sp>
      <p:sp>
        <p:nvSpPr>
          <p:cNvPr id="3" name="Content Placeholder 2">
            <a:extLst>
              <a:ext uri="{FF2B5EF4-FFF2-40B4-BE49-F238E27FC236}">
                <a16:creationId xmlns:a16="http://schemas.microsoft.com/office/drawing/2014/main" id="{088ED2DA-9856-ED4C-8675-DB5896028D3B}"/>
              </a:ext>
            </a:extLst>
          </p:cNvPr>
          <p:cNvSpPr>
            <a:spLocks noGrp="1"/>
          </p:cNvSpPr>
          <p:nvPr>
            <p:ph idx="1"/>
          </p:nvPr>
        </p:nvSpPr>
        <p:spPr/>
        <p:txBody>
          <a:bodyPr/>
          <a:lstStyle/>
          <a:p>
            <a:pPr marL="0" indent="0">
              <a:buNone/>
            </a:pPr>
            <a:r>
              <a:rPr lang="en-US" dirty="0"/>
              <a:t>Nunc </a:t>
            </a:r>
            <a:r>
              <a:rPr lang="en-US" dirty="0" err="1"/>
              <a:t>accumsan</a:t>
            </a:r>
            <a:r>
              <a:rPr lang="en-US" dirty="0"/>
              <a:t> </a:t>
            </a:r>
            <a:r>
              <a:rPr lang="en-US" dirty="0" err="1"/>
              <a:t>placerat</a:t>
            </a:r>
            <a:r>
              <a:rPr lang="en-US" dirty="0"/>
              <a:t> </a:t>
            </a:r>
            <a:r>
              <a:rPr lang="en-US" dirty="0" err="1"/>
              <a:t>vehicula</a:t>
            </a:r>
            <a:r>
              <a:rPr lang="en-US" dirty="0"/>
              <a:t>. </a:t>
            </a:r>
            <a:r>
              <a:rPr lang="en-US" dirty="0" err="1"/>
              <a:t>Praesent</a:t>
            </a:r>
            <a:r>
              <a:rPr lang="en-US" dirty="0"/>
              <a:t> tempus </a:t>
            </a:r>
            <a:r>
              <a:rPr lang="en-US" dirty="0" err="1"/>
              <a:t>quam</a:t>
            </a:r>
            <a:r>
              <a:rPr lang="en-US" dirty="0"/>
              <a:t> </a:t>
            </a:r>
            <a:r>
              <a:rPr lang="en-US" dirty="0" err="1"/>
              <a:t>eget</a:t>
            </a:r>
            <a:r>
              <a:rPr lang="en-US" dirty="0"/>
              <a:t> </a:t>
            </a:r>
            <a:r>
              <a:rPr lang="en-US" dirty="0" err="1"/>
              <a:t>augue</a:t>
            </a:r>
            <a:r>
              <a:rPr lang="en-US" dirty="0"/>
              <a:t> dictum, a </a:t>
            </a:r>
            <a:r>
              <a:rPr lang="en-US" dirty="0" err="1"/>
              <a:t>tincidunt</a:t>
            </a:r>
            <a:r>
              <a:rPr lang="en-US" dirty="0"/>
              <a:t> </a:t>
            </a:r>
            <a:r>
              <a:rPr lang="en-US" dirty="0" err="1"/>
              <a:t>diam</a:t>
            </a:r>
            <a:r>
              <a:rPr lang="en-US" dirty="0"/>
              <a:t> vestibulum. Ut </a:t>
            </a:r>
            <a:r>
              <a:rPr lang="en-US" dirty="0" err="1"/>
              <a:t>scelerisque</a:t>
            </a:r>
            <a:r>
              <a:rPr lang="en-US" dirty="0"/>
              <a:t>, </a:t>
            </a:r>
            <a:r>
              <a:rPr lang="en-US" dirty="0" err="1"/>
              <a:t>est</a:t>
            </a:r>
            <a:r>
              <a:rPr lang="en-US" dirty="0"/>
              <a:t> vitae </a:t>
            </a:r>
            <a:r>
              <a:rPr lang="en-US" dirty="0" err="1"/>
              <a:t>efficitur</a:t>
            </a:r>
            <a:r>
              <a:rPr lang="en-US" dirty="0"/>
              <a:t> </a:t>
            </a:r>
            <a:r>
              <a:rPr lang="en-US" dirty="0" err="1"/>
              <a:t>tincidunt</a:t>
            </a:r>
            <a:r>
              <a:rPr lang="en-US" dirty="0"/>
              <a:t>, </a:t>
            </a:r>
            <a:r>
              <a:rPr lang="en-US" dirty="0" err="1"/>
              <a:t>justo</a:t>
            </a:r>
            <a:r>
              <a:rPr lang="en-US" dirty="0"/>
              <a:t> </a:t>
            </a:r>
            <a:r>
              <a:rPr lang="en-US" dirty="0" err="1"/>
              <a:t>tortor</a:t>
            </a:r>
            <a:r>
              <a:rPr lang="en-US" dirty="0"/>
              <a:t> </a:t>
            </a:r>
            <a:r>
              <a:rPr lang="en-US" dirty="0" err="1"/>
              <a:t>condimentum</a:t>
            </a:r>
            <a:r>
              <a:rPr lang="en-US" dirty="0"/>
              <a:t> </a:t>
            </a:r>
            <a:r>
              <a:rPr lang="en-US" dirty="0" err="1"/>
              <a:t>quam</a:t>
            </a:r>
            <a:r>
              <a:rPr lang="en-US" dirty="0"/>
              <a:t>, a </a:t>
            </a:r>
            <a:r>
              <a:rPr lang="en-US" dirty="0" err="1"/>
              <a:t>pellentesque</a:t>
            </a:r>
            <a:r>
              <a:rPr lang="en-US" dirty="0"/>
              <a:t> </a:t>
            </a:r>
            <a:r>
              <a:rPr lang="en-US" dirty="0" err="1"/>
              <a:t>metus</a:t>
            </a:r>
            <a:r>
              <a:rPr lang="en-US" dirty="0"/>
              <a:t> nisi </a:t>
            </a:r>
            <a:r>
              <a:rPr lang="en-US" dirty="0" err="1"/>
              <a:t>eu</a:t>
            </a:r>
            <a:r>
              <a:rPr lang="en-US" dirty="0"/>
              <a:t> </a:t>
            </a:r>
            <a:r>
              <a:rPr lang="en-US" dirty="0" err="1"/>
              <a:t>enim</a:t>
            </a:r>
            <a:r>
              <a:rPr lang="en-US" dirty="0"/>
              <a:t>. </a:t>
            </a:r>
            <a:r>
              <a:rPr lang="en-US" dirty="0" err="1"/>
              <a:t>Praesent</a:t>
            </a:r>
            <a:r>
              <a:rPr lang="en-US" dirty="0"/>
              <a:t> </a:t>
            </a:r>
            <a:r>
              <a:rPr lang="en-US" dirty="0" err="1"/>
              <a:t>sed</a:t>
            </a:r>
            <a:r>
              <a:rPr lang="en-US" dirty="0"/>
              <a:t> nisi dictum, </a:t>
            </a:r>
            <a:r>
              <a:rPr lang="en-US" dirty="0" err="1"/>
              <a:t>consectetur</a:t>
            </a:r>
            <a:r>
              <a:rPr lang="en-US" dirty="0"/>
              <a:t> </a:t>
            </a:r>
            <a:r>
              <a:rPr lang="en-US" dirty="0" err="1"/>
              <a:t>tortor</a:t>
            </a:r>
            <a:r>
              <a:rPr lang="en-US" dirty="0"/>
              <a:t> sit </a:t>
            </a:r>
            <a:r>
              <a:rPr lang="en-US" dirty="0" err="1"/>
              <a:t>amet</a:t>
            </a:r>
            <a:r>
              <a:rPr lang="en-US" dirty="0"/>
              <a:t>, </a:t>
            </a:r>
            <a:r>
              <a:rPr lang="en-US" dirty="0" err="1"/>
              <a:t>finibus</a:t>
            </a:r>
            <a:r>
              <a:rPr lang="en-US" dirty="0"/>
              <a:t> </a:t>
            </a:r>
            <a:r>
              <a:rPr lang="en-US" dirty="0" err="1"/>
              <a:t>purus</a:t>
            </a:r>
            <a:r>
              <a:rPr lang="en-US" dirty="0"/>
              <a:t>. </a:t>
            </a:r>
            <a:r>
              <a:rPr lang="en-US" dirty="0" err="1"/>
              <a:t>Quisque</a:t>
            </a:r>
            <a:r>
              <a:rPr lang="en-US" dirty="0"/>
              <a:t> in </a:t>
            </a:r>
            <a:r>
              <a:rPr lang="en-US" dirty="0" err="1"/>
              <a:t>ornare</a:t>
            </a:r>
            <a:r>
              <a:rPr lang="en-US" dirty="0"/>
              <a:t> </a:t>
            </a:r>
            <a:r>
              <a:rPr lang="en-US" dirty="0" err="1"/>
              <a:t>nisl</a:t>
            </a:r>
            <a:r>
              <a:rPr lang="en-US" dirty="0"/>
              <a:t>, </a:t>
            </a:r>
            <a:r>
              <a:rPr lang="en-US" dirty="0" err="1"/>
              <a:t>egestas</a:t>
            </a:r>
            <a:r>
              <a:rPr lang="en-US" dirty="0"/>
              <a:t> magna. </a:t>
            </a:r>
            <a:r>
              <a:rPr lang="en-US" dirty="0" err="1"/>
              <a:t>Mauris</a:t>
            </a:r>
            <a:r>
              <a:rPr lang="en-US" dirty="0"/>
              <a:t> </a:t>
            </a:r>
            <a:r>
              <a:rPr lang="en-US" dirty="0" err="1"/>
              <a:t>ornare</a:t>
            </a:r>
            <a:r>
              <a:rPr lang="en-US" dirty="0"/>
              <a:t> </a:t>
            </a:r>
            <a:r>
              <a:rPr lang="en-US" dirty="0" err="1"/>
              <a:t>dignissim</a:t>
            </a:r>
            <a:r>
              <a:rPr lang="en-US" dirty="0"/>
              <a:t> </a:t>
            </a:r>
            <a:r>
              <a:rPr lang="en-US" dirty="0" err="1"/>
              <a:t>lectus</a:t>
            </a:r>
            <a:r>
              <a:rPr lang="en-US" dirty="0"/>
              <a:t> vitae vestibulum. </a:t>
            </a:r>
            <a:r>
              <a:rPr lang="en-US" dirty="0" err="1"/>
              <a:t>Nullam</a:t>
            </a:r>
            <a:r>
              <a:rPr lang="en-US" dirty="0"/>
              <a:t> </a:t>
            </a:r>
            <a:r>
              <a:rPr lang="en-US" dirty="0" err="1"/>
              <a:t>tincidunt</a:t>
            </a:r>
            <a:r>
              <a:rPr lang="en-US" dirty="0"/>
              <a:t> </a:t>
            </a:r>
            <a:r>
              <a:rPr lang="en-US" dirty="0" err="1"/>
              <a:t>urna</a:t>
            </a:r>
            <a:r>
              <a:rPr lang="en-US" dirty="0"/>
              <a:t> </a:t>
            </a:r>
            <a:r>
              <a:rPr lang="en-US" dirty="0" err="1"/>
              <a:t>odio</a:t>
            </a:r>
            <a:r>
              <a:rPr lang="en-US" dirty="0"/>
              <a:t>, id </a:t>
            </a:r>
            <a:r>
              <a:rPr lang="en-US" dirty="0" err="1"/>
              <a:t>suscipit</a:t>
            </a:r>
            <a:r>
              <a:rPr lang="en-US" dirty="0"/>
              <a:t> </a:t>
            </a:r>
            <a:r>
              <a:rPr lang="en-US" dirty="0" err="1"/>
              <a:t>sem</a:t>
            </a:r>
            <a:r>
              <a:rPr lang="en-US" dirty="0"/>
              <a:t> </a:t>
            </a:r>
            <a:r>
              <a:rPr lang="en-US" dirty="0" err="1"/>
              <a:t>efficitur</a:t>
            </a:r>
            <a:r>
              <a:rPr lang="en-US" dirty="0"/>
              <a:t> sit </a:t>
            </a:r>
            <a:r>
              <a:rPr lang="en-US" dirty="0" err="1"/>
              <a:t>amet</a:t>
            </a:r>
            <a:r>
              <a:rPr lang="en-US" dirty="0"/>
              <a:t>. </a:t>
            </a:r>
          </a:p>
        </p:txBody>
      </p:sp>
    </p:spTree>
    <p:extLst>
      <p:ext uri="{BB962C8B-B14F-4D97-AF65-F5344CB8AC3E}">
        <p14:creationId xmlns:p14="http://schemas.microsoft.com/office/powerpoint/2010/main" val="38971784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C9130E-CA47-C842-A371-A240EEC79D6F}"/>
              </a:ext>
            </a:extLst>
          </p:cNvPr>
          <p:cNvSpPr>
            <a:spLocks noGrp="1"/>
          </p:cNvSpPr>
          <p:nvPr>
            <p:ph type="title"/>
          </p:nvPr>
        </p:nvSpPr>
        <p:spPr/>
        <p:txBody>
          <a:bodyPr/>
          <a:lstStyle/>
          <a:p>
            <a:r>
              <a:rPr lang="en-US" dirty="0"/>
              <a:t>word</a:t>
            </a:r>
          </a:p>
        </p:txBody>
      </p:sp>
      <p:sp>
        <p:nvSpPr>
          <p:cNvPr id="3" name="Content Placeholder 2">
            <a:extLst>
              <a:ext uri="{FF2B5EF4-FFF2-40B4-BE49-F238E27FC236}">
                <a16:creationId xmlns:a16="http://schemas.microsoft.com/office/drawing/2014/main" id="{D0EE326F-A7DC-584A-8717-62869F0FA3EB}"/>
              </a:ext>
            </a:extLst>
          </p:cNvPr>
          <p:cNvSpPr>
            <a:spLocks noGrp="1"/>
          </p:cNvSpPr>
          <p:nvPr>
            <p:ph idx="1"/>
          </p:nvPr>
        </p:nvSpPr>
        <p:spPr>
          <a:xfrm>
            <a:off x="2645682" y="3766087"/>
            <a:ext cx="6900633" cy="2504268"/>
          </a:xfrm>
        </p:spPr>
        <p:txBody>
          <a:bodyPr/>
          <a:lstStyle/>
          <a:p>
            <a:r>
              <a:rPr lang="en-US" dirty="0" err="1"/>
              <a:t>Mauris</a:t>
            </a:r>
            <a:r>
              <a:rPr lang="en-US" dirty="0"/>
              <a:t> </a:t>
            </a:r>
            <a:r>
              <a:rPr lang="en-US" dirty="0" err="1"/>
              <a:t>ornare</a:t>
            </a:r>
            <a:r>
              <a:rPr lang="en-US" dirty="0"/>
              <a:t> </a:t>
            </a:r>
            <a:r>
              <a:rPr lang="en-US" dirty="0" err="1"/>
              <a:t>dignissim</a:t>
            </a:r>
            <a:r>
              <a:rPr lang="en-US" dirty="0"/>
              <a:t> </a:t>
            </a:r>
            <a:r>
              <a:rPr lang="en-US" dirty="0" err="1"/>
              <a:t>lectus</a:t>
            </a:r>
            <a:r>
              <a:rPr lang="en-US" dirty="0"/>
              <a:t> vitae vestibulum. </a:t>
            </a:r>
            <a:r>
              <a:rPr lang="en-US" dirty="0" err="1"/>
              <a:t>Nullam</a:t>
            </a:r>
            <a:r>
              <a:rPr lang="en-US" dirty="0"/>
              <a:t> </a:t>
            </a:r>
            <a:r>
              <a:rPr lang="en-US" dirty="0" err="1"/>
              <a:t>urna</a:t>
            </a:r>
            <a:r>
              <a:rPr lang="en-US" dirty="0"/>
              <a:t> </a:t>
            </a:r>
            <a:r>
              <a:rPr lang="en-US" dirty="0" err="1"/>
              <a:t>odio</a:t>
            </a:r>
            <a:r>
              <a:rPr lang="en-US" dirty="0"/>
              <a:t>, id </a:t>
            </a:r>
            <a:r>
              <a:rPr lang="en-US" dirty="0" err="1"/>
              <a:t>suscipit</a:t>
            </a:r>
            <a:r>
              <a:rPr lang="en-US" dirty="0"/>
              <a:t> </a:t>
            </a:r>
            <a:r>
              <a:rPr lang="en-US" dirty="0" err="1"/>
              <a:t>sem</a:t>
            </a:r>
            <a:r>
              <a:rPr lang="en-US" dirty="0"/>
              <a:t> </a:t>
            </a:r>
            <a:r>
              <a:rPr lang="en-US" dirty="0" err="1"/>
              <a:t>efficitur</a:t>
            </a:r>
            <a:r>
              <a:rPr lang="en-US" dirty="0"/>
              <a:t> sit </a:t>
            </a:r>
            <a:r>
              <a:rPr lang="en-US" dirty="0" err="1"/>
              <a:t>amet</a:t>
            </a:r>
            <a:r>
              <a:rPr lang="en-US" dirty="0"/>
              <a:t>. </a:t>
            </a:r>
          </a:p>
          <a:p>
            <a:endParaRPr lang="en-US" dirty="0"/>
          </a:p>
        </p:txBody>
      </p:sp>
    </p:spTree>
    <p:extLst>
      <p:ext uri="{BB962C8B-B14F-4D97-AF65-F5344CB8AC3E}">
        <p14:creationId xmlns:p14="http://schemas.microsoft.com/office/powerpoint/2010/main" val="16205101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90A5D8-5D0E-1E4B-89F7-7A40B06A4C19}"/>
              </a:ext>
            </a:extLst>
          </p:cNvPr>
          <p:cNvSpPr>
            <a:spLocks noGrp="1"/>
          </p:cNvSpPr>
          <p:nvPr>
            <p:ph type="title"/>
          </p:nvPr>
        </p:nvSpPr>
        <p:spPr/>
        <p:txBody>
          <a:bodyPr/>
          <a:lstStyle/>
          <a:p>
            <a:r>
              <a:rPr lang="en-US" dirty="0"/>
              <a:t>Center</a:t>
            </a:r>
          </a:p>
        </p:txBody>
      </p:sp>
      <p:sp>
        <p:nvSpPr>
          <p:cNvPr id="3" name="Content Placeholder 2">
            <a:extLst>
              <a:ext uri="{FF2B5EF4-FFF2-40B4-BE49-F238E27FC236}">
                <a16:creationId xmlns:a16="http://schemas.microsoft.com/office/drawing/2014/main" id="{5BCA6E78-595C-4F45-864C-A3B66732C01A}"/>
              </a:ext>
            </a:extLst>
          </p:cNvPr>
          <p:cNvSpPr>
            <a:spLocks noGrp="1"/>
          </p:cNvSpPr>
          <p:nvPr>
            <p:ph idx="1"/>
          </p:nvPr>
        </p:nvSpPr>
        <p:spPr/>
        <p:txBody>
          <a:bodyPr/>
          <a:lstStyle/>
          <a:p>
            <a:r>
              <a:rPr lang="en-US" dirty="0" err="1"/>
              <a:t>Mauris</a:t>
            </a:r>
            <a:r>
              <a:rPr lang="en-US" dirty="0"/>
              <a:t> </a:t>
            </a:r>
            <a:r>
              <a:rPr lang="en-US" dirty="0" err="1"/>
              <a:t>ornare</a:t>
            </a:r>
            <a:r>
              <a:rPr lang="en-US" dirty="0"/>
              <a:t> </a:t>
            </a:r>
            <a:r>
              <a:rPr lang="en-US" dirty="0" err="1"/>
              <a:t>dignissim</a:t>
            </a:r>
            <a:r>
              <a:rPr lang="en-US" dirty="0"/>
              <a:t> </a:t>
            </a:r>
            <a:r>
              <a:rPr lang="en-US" dirty="0" err="1"/>
              <a:t>lectus</a:t>
            </a:r>
            <a:r>
              <a:rPr lang="en-US" dirty="0"/>
              <a:t> vitae vestibulum. </a:t>
            </a:r>
            <a:r>
              <a:rPr lang="en-US" dirty="0" err="1"/>
              <a:t>Nullam</a:t>
            </a:r>
            <a:r>
              <a:rPr lang="en-US" dirty="0"/>
              <a:t> </a:t>
            </a:r>
            <a:r>
              <a:rPr lang="en-US" dirty="0" err="1"/>
              <a:t>tincidunt</a:t>
            </a:r>
            <a:r>
              <a:rPr lang="en-US" dirty="0"/>
              <a:t> </a:t>
            </a:r>
            <a:r>
              <a:rPr lang="en-US" dirty="0" err="1"/>
              <a:t>urna</a:t>
            </a:r>
            <a:r>
              <a:rPr lang="en-US" dirty="0"/>
              <a:t> </a:t>
            </a:r>
            <a:r>
              <a:rPr lang="en-US" dirty="0" err="1"/>
              <a:t>odio</a:t>
            </a:r>
            <a:r>
              <a:rPr lang="en-US" dirty="0"/>
              <a:t>, id </a:t>
            </a:r>
            <a:r>
              <a:rPr lang="en-US" dirty="0" err="1"/>
              <a:t>suscipit</a:t>
            </a:r>
            <a:r>
              <a:rPr lang="en-US" dirty="0"/>
              <a:t> </a:t>
            </a:r>
            <a:r>
              <a:rPr lang="en-US" dirty="0" err="1"/>
              <a:t>sem</a:t>
            </a:r>
            <a:r>
              <a:rPr lang="en-US" dirty="0"/>
              <a:t> </a:t>
            </a:r>
            <a:r>
              <a:rPr lang="en-US" dirty="0" err="1"/>
              <a:t>efficitur</a:t>
            </a:r>
            <a:r>
              <a:rPr lang="en-US" dirty="0"/>
              <a:t> sit </a:t>
            </a:r>
            <a:r>
              <a:rPr lang="en-US" dirty="0" err="1"/>
              <a:t>amet</a:t>
            </a:r>
            <a:r>
              <a:rPr lang="en-US" dirty="0"/>
              <a:t>. </a:t>
            </a:r>
            <a:r>
              <a:rPr lang="en-US" dirty="0" err="1"/>
              <a:t>Aenean</a:t>
            </a:r>
            <a:r>
              <a:rPr lang="en-US" dirty="0"/>
              <a:t> non </a:t>
            </a:r>
            <a:r>
              <a:rPr lang="en-US" dirty="0" err="1"/>
              <a:t>sem</a:t>
            </a:r>
            <a:r>
              <a:rPr lang="en-US" dirty="0"/>
              <a:t> </a:t>
            </a:r>
            <a:r>
              <a:rPr lang="en-US" dirty="0" err="1"/>
              <a:t>ut</a:t>
            </a:r>
            <a:r>
              <a:rPr lang="en-US" dirty="0"/>
              <a:t> dui </a:t>
            </a:r>
            <a:r>
              <a:rPr lang="en-US" dirty="0" err="1"/>
              <a:t>faucibus</a:t>
            </a:r>
            <a:r>
              <a:rPr lang="en-US" dirty="0"/>
              <a:t> maximus. </a:t>
            </a:r>
            <a:r>
              <a:rPr lang="en-US" dirty="0" err="1"/>
              <a:t>Aliquam</a:t>
            </a:r>
            <a:r>
              <a:rPr lang="en-US" dirty="0"/>
              <a:t> </a:t>
            </a:r>
            <a:r>
              <a:rPr lang="en-US" dirty="0" err="1"/>
              <a:t>pellentesque</a:t>
            </a:r>
            <a:r>
              <a:rPr lang="en-US" dirty="0"/>
              <a:t> </a:t>
            </a:r>
            <a:r>
              <a:rPr lang="en-US" dirty="0" err="1"/>
              <a:t>sodales</a:t>
            </a:r>
            <a:r>
              <a:rPr lang="en-US" dirty="0"/>
              <a:t> </a:t>
            </a:r>
            <a:r>
              <a:rPr lang="en-US" dirty="0" err="1"/>
              <a:t>risus</a:t>
            </a:r>
            <a:r>
              <a:rPr lang="en-US" dirty="0"/>
              <a:t>.</a:t>
            </a:r>
          </a:p>
          <a:p>
            <a:endParaRPr lang="en-US" dirty="0"/>
          </a:p>
          <a:p>
            <a:endParaRPr lang="en-US" dirty="0"/>
          </a:p>
        </p:txBody>
      </p:sp>
    </p:spTree>
    <p:extLst>
      <p:ext uri="{BB962C8B-B14F-4D97-AF65-F5344CB8AC3E}">
        <p14:creationId xmlns:p14="http://schemas.microsoft.com/office/powerpoint/2010/main" val="26217266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F9099-D9EA-B44A-BA24-FE598D27953D}"/>
              </a:ext>
            </a:extLst>
          </p:cNvPr>
          <p:cNvSpPr>
            <a:spLocks noGrp="1"/>
          </p:cNvSpPr>
          <p:nvPr>
            <p:ph type="title"/>
          </p:nvPr>
        </p:nvSpPr>
        <p:spPr/>
        <p:txBody>
          <a:bodyPr/>
          <a:lstStyle/>
          <a:p>
            <a:r>
              <a:rPr lang="en-US" dirty="0"/>
              <a:t>Title Only</a:t>
            </a:r>
          </a:p>
        </p:txBody>
      </p:sp>
    </p:spTree>
    <p:extLst>
      <p:ext uri="{BB962C8B-B14F-4D97-AF65-F5344CB8AC3E}">
        <p14:creationId xmlns:p14="http://schemas.microsoft.com/office/powerpoint/2010/main" val="18885151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22A732-723F-C044-A39E-60800CC4ED6C}"/>
              </a:ext>
            </a:extLst>
          </p:cNvPr>
          <p:cNvSpPr>
            <a:spLocks noGrp="1"/>
          </p:cNvSpPr>
          <p:nvPr>
            <p:ph type="title"/>
          </p:nvPr>
        </p:nvSpPr>
        <p:spPr>
          <a:xfrm>
            <a:off x="1371600" y="685800"/>
            <a:ext cx="9167248" cy="1460395"/>
          </a:xfrm>
        </p:spPr>
        <p:txBody>
          <a:bodyPr>
            <a:normAutofit/>
          </a:bodyPr>
          <a:lstStyle/>
          <a:p>
            <a:r>
              <a:rPr lang="en-US" dirty="0"/>
              <a:t>A very </a:t>
            </a:r>
            <a:br>
              <a:rPr lang="en-US" dirty="0"/>
            </a:br>
            <a:r>
              <a:rPr lang="en-US" dirty="0"/>
              <a:t>Short title</a:t>
            </a:r>
          </a:p>
        </p:txBody>
      </p:sp>
      <p:pic>
        <p:nvPicPr>
          <p:cNvPr id="11" name="Picture Placeholder 10">
            <a:extLst>
              <a:ext uri="{FF2B5EF4-FFF2-40B4-BE49-F238E27FC236}">
                <a16:creationId xmlns:a16="http://schemas.microsoft.com/office/drawing/2014/main" id="{39C00197-319A-264D-A197-B70F0A6D0910}"/>
              </a:ext>
            </a:extLst>
          </p:cNvPr>
          <p:cNvPicPr>
            <a:picLocks noGrp="1" noChangeAspect="1"/>
          </p:cNvPicPr>
          <p:nvPr>
            <p:ph type="pic" idx="1"/>
          </p:nvPr>
        </p:nvPicPr>
        <p:blipFill>
          <a:blip r:embed="rId3"/>
          <a:srcRect t="1276" b="1276"/>
          <a:stretch>
            <a:fillRect/>
          </a:stretch>
        </p:blipFill>
        <p:spPr/>
      </p:pic>
      <p:pic>
        <p:nvPicPr>
          <p:cNvPr id="9" name="Picture Placeholder 8">
            <a:extLst>
              <a:ext uri="{FF2B5EF4-FFF2-40B4-BE49-F238E27FC236}">
                <a16:creationId xmlns:a16="http://schemas.microsoft.com/office/drawing/2014/main" id="{9F464886-36AF-8C42-8209-45605CD2F848}"/>
              </a:ext>
            </a:extLst>
          </p:cNvPr>
          <p:cNvPicPr>
            <a:picLocks noGrp="1" noChangeAspect="1"/>
          </p:cNvPicPr>
          <p:nvPr>
            <p:ph type="pic" idx="13"/>
          </p:nvPr>
        </p:nvPicPr>
        <p:blipFill>
          <a:blip r:embed="rId4"/>
          <a:srcRect l="18165" r="18165"/>
          <a:stretch>
            <a:fillRect/>
          </a:stretch>
        </p:blipFill>
        <p:spPr>
          <a:xfrm>
            <a:off x="1387100" y="2200759"/>
            <a:ext cx="3037666" cy="3758338"/>
          </a:xfrm>
        </p:spPr>
      </p:pic>
    </p:spTree>
    <p:extLst>
      <p:ext uri="{BB962C8B-B14F-4D97-AF65-F5344CB8AC3E}">
        <p14:creationId xmlns:p14="http://schemas.microsoft.com/office/powerpoint/2010/main" val="31770677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95BA1406-6401-C24F-ABE1-B1608DB03CE8}"/>
              </a:ext>
            </a:extLst>
          </p:cNvPr>
          <p:cNvPicPr>
            <a:picLocks noGrp="1" noChangeAspect="1"/>
          </p:cNvPicPr>
          <p:nvPr>
            <p:ph type="pic" idx="1"/>
          </p:nvPr>
        </p:nvPicPr>
        <p:blipFill>
          <a:blip r:embed="rId2"/>
          <a:srcRect t="6121" b="6121"/>
          <a:stretch>
            <a:fillRect/>
          </a:stretch>
        </p:blipFill>
        <p:spPr/>
      </p:pic>
      <p:sp>
        <p:nvSpPr>
          <p:cNvPr id="3" name="Title 2">
            <a:extLst>
              <a:ext uri="{FF2B5EF4-FFF2-40B4-BE49-F238E27FC236}">
                <a16:creationId xmlns:a16="http://schemas.microsoft.com/office/drawing/2014/main" id="{7FBE8004-C085-DC48-B777-9BEF512780DB}"/>
              </a:ext>
            </a:extLst>
          </p:cNvPr>
          <p:cNvSpPr>
            <a:spLocks noGrp="1"/>
          </p:cNvSpPr>
          <p:nvPr>
            <p:ph type="title"/>
          </p:nvPr>
        </p:nvSpPr>
        <p:spPr/>
        <p:txBody>
          <a:bodyPr/>
          <a:lstStyle/>
          <a:p>
            <a:r>
              <a:rPr lang="en-US"/>
              <a:t>Double photo</a:t>
            </a:r>
            <a:endParaRPr lang="en-US" dirty="0"/>
          </a:p>
        </p:txBody>
      </p:sp>
      <p:sp>
        <p:nvSpPr>
          <p:cNvPr id="4" name="Text Placeholder 3">
            <a:extLst>
              <a:ext uri="{FF2B5EF4-FFF2-40B4-BE49-F238E27FC236}">
                <a16:creationId xmlns:a16="http://schemas.microsoft.com/office/drawing/2014/main" id="{B3E95DD9-37E4-904D-A5B5-27200BFA31A2}"/>
              </a:ext>
            </a:extLst>
          </p:cNvPr>
          <p:cNvSpPr>
            <a:spLocks noGrp="1"/>
          </p:cNvSpPr>
          <p:nvPr>
            <p:ph type="body" sz="quarter" idx="13"/>
          </p:nvPr>
        </p:nvSpPr>
        <p:spPr>
          <a:xfrm>
            <a:off x="1371600" y="2183849"/>
            <a:ext cx="4083803" cy="2405063"/>
          </a:xfrm>
        </p:spPr>
        <p:txBody>
          <a:bodyPr>
            <a:normAutofit/>
          </a:bodyPr>
          <a:lstStyle/>
          <a:p>
            <a:pPr marL="0" indent="0">
              <a:buNone/>
            </a:pPr>
            <a:r>
              <a:rPr lang="en-US" dirty="0" err="1"/>
              <a:t>Mauris</a:t>
            </a:r>
            <a:r>
              <a:rPr lang="en-US" dirty="0"/>
              <a:t> </a:t>
            </a:r>
            <a:r>
              <a:rPr lang="en-US" dirty="0" err="1"/>
              <a:t>ornare</a:t>
            </a:r>
            <a:r>
              <a:rPr lang="en-US" dirty="0"/>
              <a:t> </a:t>
            </a:r>
            <a:r>
              <a:rPr lang="en-US" dirty="0" err="1"/>
              <a:t>dignissim</a:t>
            </a:r>
            <a:r>
              <a:rPr lang="en-US" dirty="0"/>
              <a:t> </a:t>
            </a:r>
            <a:r>
              <a:rPr lang="en-US" dirty="0" err="1"/>
              <a:t>lectus</a:t>
            </a:r>
            <a:r>
              <a:rPr lang="en-US" dirty="0"/>
              <a:t> vitae vestibulum. </a:t>
            </a:r>
            <a:r>
              <a:rPr lang="en-US" dirty="0" err="1"/>
              <a:t>Nullam</a:t>
            </a:r>
            <a:r>
              <a:rPr lang="en-US" dirty="0"/>
              <a:t> </a:t>
            </a:r>
            <a:r>
              <a:rPr lang="en-US" dirty="0" err="1"/>
              <a:t>tincidunt</a:t>
            </a:r>
            <a:r>
              <a:rPr lang="en-US" dirty="0"/>
              <a:t> </a:t>
            </a:r>
            <a:r>
              <a:rPr lang="en-US" dirty="0" err="1"/>
              <a:t>urna</a:t>
            </a:r>
            <a:r>
              <a:rPr lang="en-US" dirty="0"/>
              <a:t> </a:t>
            </a:r>
            <a:r>
              <a:rPr lang="en-US" dirty="0" err="1"/>
              <a:t>odio</a:t>
            </a:r>
            <a:r>
              <a:rPr lang="en-US" dirty="0"/>
              <a:t>, id </a:t>
            </a:r>
            <a:r>
              <a:rPr lang="en-US" dirty="0" err="1"/>
              <a:t>suscipit</a:t>
            </a:r>
            <a:r>
              <a:rPr lang="en-US" dirty="0"/>
              <a:t> </a:t>
            </a:r>
            <a:r>
              <a:rPr lang="en-US" dirty="0" err="1"/>
              <a:t>sem</a:t>
            </a:r>
            <a:r>
              <a:rPr lang="en-US" dirty="0"/>
              <a:t> </a:t>
            </a:r>
            <a:r>
              <a:rPr lang="en-US" dirty="0" err="1"/>
              <a:t>efficitur</a:t>
            </a:r>
            <a:r>
              <a:rPr lang="en-US" dirty="0"/>
              <a:t> sit </a:t>
            </a:r>
            <a:r>
              <a:rPr lang="en-US" dirty="0" err="1"/>
              <a:t>amet</a:t>
            </a:r>
            <a:r>
              <a:rPr lang="en-US" dirty="0"/>
              <a:t>. </a:t>
            </a:r>
            <a:r>
              <a:rPr lang="en-US" dirty="0" err="1"/>
              <a:t>Aenean</a:t>
            </a:r>
            <a:r>
              <a:rPr lang="en-US" dirty="0"/>
              <a:t> non </a:t>
            </a:r>
            <a:r>
              <a:rPr lang="en-US" dirty="0" err="1"/>
              <a:t>sem</a:t>
            </a:r>
            <a:r>
              <a:rPr lang="en-US" dirty="0"/>
              <a:t> </a:t>
            </a:r>
            <a:r>
              <a:rPr lang="en-US" dirty="0" err="1"/>
              <a:t>ut</a:t>
            </a:r>
            <a:r>
              <a:rPr lang="en-US" dirty="0"/>
              <a:t> dui </a:t>
            </a:r>
            <a:r>
              <a:rPr lang="en-US" dirty="0" err="1"/>
              <a:t>faucibus</a:t>
            </a:r>
            <a:r>
              <a:rPr lang="en-US" dirty="0"/>
              <a:t> maximus. </a:t>
            </a:r>
          </a:p>
          <a:p>
            <a:endParaRPr lang="en-US" dirty="0"/>
          </a:p>
        </p:txBody>
      </p:sp>
      <p:pic>
        <p:nvPicPr>
          <p:cNvPr id="12" name="Picture Placeholder 11">
            <a:extLst>
              <a:ext uri="{FF2B5EF4-FFF2-40B4-BE49-F238E27FC236}">
                <a16:creationId xmlns:a16="http://schemas.microsoft.com/office/drawing/2014/main" id="{409A765E-EAFC-8541-918D-E4A4F8146721}"/>
              </a:ext>
            </a:extLst>
          </p:cNvPr>
          <p:cNvPicPr>
            <a:picLocks noGrp="1" noChangeAspect="1"/>
          </p:cNvPicPr>
          <p:nvPr>
            <p:ph type="pic" idx="14"/>
          </p:nvPr>
        </p:nvPicPr>
        <p:blipFill>
          <a:blip r:embed="rId3"/>
          <a:srcRect t="21168" b="21168"/>
          <a:stretch>
            <a:fillRect/>
          </a:stretch>
        </p:blipFill>
        <p:spPr/>
      </p:pic>
    </p:spTree>
    <p:extLst>
      <p:ext uri="{BB962C8B-B14F-4D97-AF65-F5344CB8AC3E}">
        <p14:creationId xmlns:p14="http://schemas.microsoft.com/office/powerpoint/2010/main" val="27848162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7">
            <a:extLst>
              <a:ext uri="{FF2B5EF4-FFF2-40B4-BE49-F238E27FC236}">
                <a16:creationId xmlns:a16="http://schemas.microsoft.com/office/drawing/2014/main" id="{97769E39-1032-6A4E-ADEC-3C0386F5E9CC}"/>
              </a:ext>
            </a:extLst>
          </p:cNvPr>
          <p:cNvPicPr>
            <a:picLocks noGrp="1" noChangeAspect="1"/>
          </p:cNvPicPr>
          <p:nvPr>
            <p:ph type="pic" idx="1"/>
          </p:nvPr>
        </p:nvPicPr>
        <p:blipFill>
          <a:blip r:embed="rId2"/>
          <a:srcRect t="8937" b="8937"/>
          <a:stretch>
            <a:fillRect/>
          </a:stretch>
        </p:blipFill>
        <p:spPr/>
      </p:pic>
      <p:sp>
        <p:nvSpPr>
          <p:cNvPr id="3" name="Title 2">
            <a:extLst>
              <a:ext uri="{FF2B5EF4-FFF2-40B4-BE49-F238E27FC236}">
                <a16:creationId xmlns:a16="http://schemas.microsoft.com/office/drawing/2014/main" id="{39CBC88D-AF68-6141-9DE0-E691F903F82E}"/>
              </a:ext>
            </a:extLst>
          </p:cNvPr>
          <p:cNvSpPr>
            <a:spLocks noGrp="1"/>
          </p:cNvSpPr>
          <p:nvPr>
            <p:ph type="title"/>
          </p:nvPr>
        </p:nvSpPr>
        <p:spPr/>
        <p:txBody>
          <a:bodyPr/>
          <a:lstStyle/>
          <a:p>
            <a:r>
              <a:rPr lang="en-US" dirty="0"/>
              <a:t>1985 was the best year</a:t>
            </a:r>
          </a:p>
        </p:txBody>
      </p:sp>
      <p:sp>
        <p:nvSpPr>
          <p:cNvPr id="4" name="Text Placeholder 3">
            <a:extLst>
              <a:ext uri="{FF2B5EF4-FFF2-40B4-BE49-F238E27FC236}">
                <a16:creationId xmlns:a16="http://schemas.microsoft.com/office/drawing/2014/main" id="{F945A769-67B3-CF4A-A020-9D0B7DDB68A9}"/>
              </a:ext>
            </a:extLst>
          </p:cNvPr>
          <p:cNvSpPr>
            <a:spLocks noGrp="1"/>
          </p:cNvSpPr>
          <p:nvPr>
            <p:ph type="body" sz="quarter" idx="13"/>
          </p:nvPr>
        </p:nvSpPr>
        <p:spPr/>
        <p:txBody>
          <a:bodyPr/>
          <a:lstStyle/>
          <a:p>
            <a:pPr marL="0" indent="0">
              <a:buNone/>
            </a:pPr>
            <a:r>
              <a:rPr lang="en-US" dirty="0"/>
              <a:t>If you do not believe me ask Marty McFly. </a:t>
            </a:r>
          </a:p>
        </p:txBody>
      </p:sp>
      <p:pic>
        <p:nvPicPr>
          <p:cNvPr id="12" name="Picture Placeholder 11">
            <a:extLst>
              <a:ext uri="{FF2B5EF4-FFF2-40B4-BE49-F238E27FC236}">
                <a16:creationId xmlns:a16="http://schemas.microsoft.com/office/drawing/2014/main" id="{9A62DC1B-56B3-B244-A1F8-9FFAC203BB57}"/>
              </a:ext>
            </a:extLst>
          </p:cNvPr>
          <p:cNvPicPr>
            <a:picLocks noGrp="1" noChangeAspect="1"/>
          </p:cNvPicPr>
          <p:nvPr>
            <p:ph type="pic" idx="14"/>
          </p:nvPr>
        </p:nvPicPr>
        <p:blipFill>
          <a:blip r:embed="rId3"/>
          <a:srcRect t="19702" b="19702"/>
          <a:stretch>
            <a:fillRect/>
          </a:stretch>
        </p:blipFill>
        <p:spPr/>
      </p:pic>
    </p:spTree>
    <p:extLst>
      <p:ext uri="{BB962C8B-B14F-4D97-AF65-F5344CB8AC3E}">
        <p14:creationId xmlns:p14="http://schemas.microsoft.com/office/powerpoint/2010/main" val="4836926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13E056-996D-AC47-971E-E63AD153A408}"/>
              </a:ext>
            </a:extLst>
          </p:cNvPr>
          <p:cNvSpPr>
            <a:spLocks noGrp="1"/>
          </p:cNvSpPr>
          <p:nvPr>
            <p:ph type="title"/>
          </p:nvPr>
        </p:nvSpPr>
        <p:spPr/>
        <p:txBody>
          <a:bodyPr/>
          <a:lstStyle/>
          <a:p>
            <a:r>
              <a:rPr lang="en-US" dirty="0"/>
              <a:t>Title with double text</a:t>
            </a:r>
          </a:p>
        </p:txBody>
      </p:sp>
      <p:sp>
        <p:nvSpPr>
          <p:cNvPr id="3" name="Content Placeholder 2">
            <a:extLst>
              <a:ext uri="{FF2B5EF4-FFF2-40B4-BE49-F238E27FC236}">
                <a16:creationId xmlns:a16="http://schemas.microsoft.com/office/drawing/2014/main" id="{24136831-FC16-444C-8ECD-471B362ED6C6}"/>
              </a:ext>
            </a:extLst>
          </p:cNvPr>
          <p:cNvSpPr>
            <a:spLocks noGrp="1"/>
          </p:cNvSpPr>
          <p:nvPr>
            <p:ph sz="half" idx="1"/>
          </p:nvPr>
        </p:nvSpPr>
        <p:spPr>
          <a:xfrm>
            <a:off x="5820123" y="2285999"/>
            <a:ext cx="4748601" cy="3581401"/>
          </a:xfrm>
        </p:spPr>
        <p:txBody>
          <a:bodyPr>
            <a:normAutofit/>
          </a:bodyPr>
          <a:lstStyle/>
          <a:p>
            <a:pPr marL="0" indent="0">
              <a:buNone/>
            </a:pPr>
            <a:r>
              <a:rPr lang="en-US" dirty="0"/>
              <a:t>Nunc </a:t>
            </a:r>
            <a:r>
              <a:rPr lang="en-US" dirty="0" err="1"/>
              <a:t>accumsan</a:t>
            </a:r>
            <a:r>
              <a:rPr lang="en-US" dirty="0"/>
              <a:t> </a:t>
            </a:r>
            <a:r>
              <a:rPr lang="en-US" dirty="0" err="1"/>
              <a:t>placerat</a:t>
            </a:r>
            <a:r>
              <a:rPr lang="en-US" dirty="0"/>
              <a:t> </a:t>
            </a:r>
            <a:r>
              <a:rPr lang="en-US" dirty="0" err="1"/>
              <a:t>vehicula</a:t>
            </a:r>
            <a:r>
              <a:rPr lang="en-US" dirty="0"/>
              <a:t>. </a:t>
            </a:r>
            <a:r>
              <a:rPr lang="en-US" dirty="0" err="1"/>
              <a:t>Praesent</a:t>
            </a:r>
            <a:r>
              <a:rPr lang="en-US" dirty="0"/>
              <a:t> tempus </a:t>
            </a:r>
            <a:r>
              <a:rPr lang="en-US" dirty="0" err="1"/>
              <a:t>quam</a:t>
            </a:r>
            <a:r>
              <a:rPr lang="en-US" dirty="0"/>
              <a:t> </a:t>
            </a:r>
            <a:r>
              <a:rPr lang="en-US" dirty="0" err="1"/>
              <a:t>eget</a:t>
            </a:r>
            <a:r>
              <a:rPr lang="en-US" dirty="0"/>
              <a:t> </a:t>
            </a:r>
            <a:r>
              <a:rPr lang="en-US" dirty="0" err="1"/>
              <a:t>augue</a:t>
            </a:r>
            <a:r>
              <a:rPr lang="en-US" dirty="0"/>
              <a:t> dictum, a </a:t>
            </a:r>
            <a:r>
              <a:rPr lang="en-US" dirty="0" err="1"/>
              <a:t>tincidunt</a:t>
            </a:r>
            <a:r>
              <a:rPr lang="en-US" dirty="0"/>
              <a:t> </a:t>
            </a:r>
            <a:r>
              <a:rPr lang="en-US" dirty="0" err="1"/>
              <a:t>diam</a:t>
            </a:r>
            <a:r>
              <a:rPr lang="en-US" dirty="0"/>
              <a:t> vestibulum. Ut </a:t>
            </a:r>
            <a:r>
              <a:rPr lang="en-US" dirty="0" err="1"/>
              <a:t>scelerisque</a:t>
            </a:r>
            <a:r>
              <a:rPr lang="en-US" dirty="0"/>
              <a:t>, </a:t>
            </a:r>
            <a:r>
              <a:rPr lang="en-US" dirty="0" err="1"/>
              <a:t>est</a:t>
            </a:r>
            <a:r>
              <a:rPr lang="en-US" dirty="0"/>
              <a:t> vitae </a:t>
            </a:r>
            <a:r>
              <a:rPr lang="en-US" dirty="0" err="1"/>
              <a:t>efficitur</a:t>
            </a:r>
            <a:r>
              <a:rPr lang="en-US" dirty="0"/>
              <a:t> </a:t>
            </a:r>
            <a:r>
              <a:rPr lang="en-US" dirty="0" err="1"/>
              <a:t>tincidunt</a:t>
            </a:r>
            <a:r>
              <a:rPr lang="en-US" dirty="0"/>
              <a:t>, </a:t>
            </a:r>
            <a:r>
              <a:rPr lang="en-US" dirty="0" err="1"/>
              <a:t>justo</a:t>
            </a:r>
            <a:r>
              <a:rPr lang="en-US" dirty="0"/>
              <a:t> </a:t>
            </a:r>
            <a:r>
              <a:rPr lang="en-US" dirty="0" err="1"/>
              <a:t>tortor</a:t>
            </a:r>
            <a:r>
              <a:rPr lang="en-US" dirty="0"/>
              <a:t> </a:t>
            </a:r>
            <a:r>
              <a:rPr lang="en-US" dirty="0" err="1"/>
              <a:t>condimentum</a:t>
            </a:r>
            <a:r>
              <a:rPr lang="en-US" dirty="0"/>
              <a:t> </a:t>
            </a:r>
            <a:r>
              <a:rPr lang="en-US" dirty="0" err="1"/>
              <a:t>quam</a:t>
            </a:r>
            <a:r>
              <a:rPr lang="en-US" dirty="0"/>
              <a:t>, a </a:t>
            </a:r>
            <a:r>
              <a:rPr lang="en-US" dirty="0" err="1"/>
              <a:t>pellentesque</a:t>
            </a:r>
            <a:r>
              <a:rPr lang="en-US" dirty="0"/>
              <a:t> </a:t>
            </a:r>
            <a:r>
              <a:rPr lang="en-US" dirty="0" err="1"/>
              <a:t>metus</a:t>
            </a:r>
            <a:r>
              <a:rPr lang="en-US" dirty="0"/>
              <a:t> nisi </a:t>
            </a:r>
            <a:r>
              <a:rPr lang="en-US" dirty="0" err="1"/>
              <a:t>eu</a:t>
            </a:r>
            <a:r>
              <a:rPr lang="en-US" dirty="0"/>
              <a:t> </a:t>
            </a:r>
            <a:r>
              <a:rPr lang="en-US" dirty="0" err="1"/>
              <a:t>enim</a:t>
            </a:r>
            <a:r>
              <a:rPr lang="en-US" dirty="0"/>
              <a:t>. </a:t>
            </a:r>
            <a:r>
              <a:rPr lang="en-US" dirty="0" err="1"/>
              <a:t>Praesent</a:t>
            </a:r>
            <a:r>
              <a:rPr lang="en-US" dirty="0"/>
              <a:t> </a:t>
            </a:r>
            <a:r>
              <a:rPr lang="en-US" dirty="0" err="1"/>
              <a:t>sed</a:t>
            </a:r>
            <a:r>
              <a:rPr lang="en-US" dirty="0"/>
              <a:t> nisi dictum, </a:t>
            </a:r>
            <a:r>
              <a:rPr lang="en-US" dirty="0" err="1"/>
              <a:t>consectetur</a:t>
            </a:r>
            <a:r>
              <a:rPr lang="en-US" dirty="0"/>
              <a:t> </a:t>
            </a:r>
            <a:r>
              <a:rPr lang="en-US" dirty="0" err="1"/>
              <a:t>tortor</a:t>
            </a:r>
            <a:r>
              <a:rPr lang="en-US" dirty="0"/>
              <a:t> sit </a:t>
            </a:r>
            <a:r>
              <a:rPr lang="en-US" dirty="0" err="1"/>
              <a:t>amet</a:t>
            </a:r>
            <a:r>
              <a:rPr lang="en-US" dirty="0"/>
              <a:t>.</a:t>
            </a:r>
          </a:p>
          <a:p>
            <a:endParaRPr lang="en-US" dirty="0"/>
          </a:p>
        </p:txBody>
      </p:sp>
      <p:sp>
        <p:nvSpPr>
          <p:cNvPr id="4" name="Content Placeholder 3">
            <a:extLst>
              <a:ext uri="{FF2B5EF4-FFF2-40B4-BE49-F238E27FC236}">
                <a16:creationId xmlns:a16="http://schemas.microsoft.com/office/drawing/2014/main" id="{C3216054-EBF3-2443-A778-C1A506520F04}"/>
              </a:ext>
            </a:extLst>
          </p:cNvPr>
          <p:cNvSpPr>
            <a:spLocks noGrp="1"/>
          </p:cNvSpPr>
          <p:nvPr>
            <p:ph sz="half" idx="4294967295"/>
          </p:nvPr>
        </p:nvSpPr>
        <p:spPr>
          <a:xfrm>
            <a:off x="699888" y="2175036"/>
            <a:ext cx="4447786" cy="3581401"/>
          </a:xfrm>
        </p:spPr>
        <p:txBody>
          <a:bodyPr>
            <a:normAutofit/>
          </a:bodyPr>
          <a:lstStyle/>
          <a:p>
            <a:r>
              <a:rPr lang="en-US" dirty="0"/>
              <a:t>Defaulted to be a bulleted list of things. Can be changed to paragraph by simply deleting the bullet</a:t>
            </a:r>
          </a:p>
          <a:p>
            <a:r>
              <a:rPr lang="en-US" dirty="0"/>
              <a:t>Check this this out</a:t>
            </a:r>
          </a:p>
          <a:p>
            <a:pPr lvl="1"/>
            <a:r>
              <a:rPr lang="en-US" dirty="0"/>
              <a:t>Wow that is cool</a:t>
            </a:r>
          </a:p>
          <a:p>
            <a:pPr lvl="1"/>
            <a:r>
              <a:rPr lang="en-US" dirty="0"/>
              <a:t>Yes it is!</a:t>
            </a:r>
          </a:p>
        </p:txBody>
      </p:sp>
    </p:spTree>
    <p:extLst>
      <p:ext uri="{BB962C8B-B14F-4D97-AF65-F5344CB8AC3E}">
        <p14:creationId xmlns:p14="http://schemas.microsoft.com/office/powerpoint/2010/main" val="26499580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569219-4217-DC49-9D72-24E2B02CC892}"/>
              </a:ext>
            </a:extLst>
          </p:cNvPr>
          <p:cNvSpPr>
            <a:spLocks noGrp="1"/>
          </p:cNvSpPr>
          <p:nvPr>
            <p:ph type="title"/>
          </p:nvPr>
        </p:nvSpPr>
        <p:spPr/>
        <p:txBody>
          <a:bodyPr>
            <a:normAutofit fontScale="90000"/>
          </a:bodyPr>
          <a:lstStyle/>
          <a:p>
            <a:pPr marL="6350">
              <a:tabLst>
                <a:tab pos="52388" algn="l"/>
                <a:tab pos="7712075" algn="l"/>
              </a:tabLst>
            </a:pPr>
            <a:r>
              <a:rPr lang="en-US" dirty="0"/>
              <a:t>Welcome to </a:t>
            </a:r>
            <a:br>
              <a:rPr lang="en-US" dirty="0"/>
            </a:br>
            <a:r>
              <a:rPr lang="en-US" dirty="0"/>
              <a:t>the show</a:t>
            </a:r>
          </a:p>
        </p:txBody>
      </p:sp>
      <p:sp>
        <p:nvSpPr>
          <p:cNvPr id="3" name="Text Placeholder 2">
            <a:extLst>
              <a:ext uri="{FF2B5EF4-FFF2-40B4-BE49-F238E27FC236}">
                <a16:creationId xmlns:a16="http://schemas.microsoft.com/office/drawing/2014/main" id="{98F5E649-25D5-BE42-B655-86F45EE3C8C2}"/>
              </a:ext>
            </a:extLst>
          </p:cNvPr>
          <p:cNvSpPr>
            <a:spLocks noGrp="1"/>
          </p:cNvSpPr>
          <p:nvPr>
            <p:ph type="body" sz="half" idx="2"/>
          </p:nvPr>
        </p:nvSpPr>
        <p:spPr/>
        <p:txBody>
          <a:bodyPr/>
          <a:lstStyle/>
          <a:p>
            <a:r>
              <a:rPr lang="en-US" dirty="0"/>
              <a:t>Another presentation by the awesome people at ILR</a:t>
            </a:r>
          </a:p>
        </p:txBody>
      </p:sp>
    </p:spTree>
    <p:extLst>
      <p:ext uri="{BB962C8B-B14F-4D97-AF65-F5344CB8AC3E}">
        <p14:creationId xmlns:p14="http://schemas.microsoft.com/office/powerpoint/2010/main" val="11569297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Placeholder 15">
            <a:extLst>
              <a:ext uri="{FF2B5EF4-FFF2-40B4-BE49-F238E27FC236}">
                <a16:creationId xmlns:a16="http://schemas.microsoft.com/office/drawing/2014/main" id="{DD4522B8-E9F3-4C41-8F50-08619A876FE2}"/>
              </a:ext>
            </a:extLst>
          </p:cNvPr>
          <p:cNvPicPr>
            <a:picLocks noGrp="1" noChangeAspect="1"/>
          </p:cNvPicPr>
          <p:nvPr>
            <p:ph type="pic" idx="1"/>
          </p:nvPr>
        </p:nvPicPr>
        <p:blipFill>
          <a:blip r:embed="rId2"/>
          <a:srcRect l="1007" r="1007"/>
          <a:stretch>
            <a:fillRect/>
          </a:stretch>
        </p:blipFill>
        <p:spPr/>
      </p:pic>
      <p:sp>
        <p:nvSpPr>
          <p:cNvPr id="3" name="Title 2">
            <a:extLst>
              <a:ext uri="{FF2B5EF4-FFF2-40B4-BE49-F238E27FC236}">
                <a16:creationId xmlns:a16="http://schemas.microsoft.com/office/drawing/2014/main" id="{E3EF1E51-AE71-894F-BB24-9E2BAC002F75}"/>
              </a:ext>
            </a:extLst>
          </p:cNvPr>
          <p:cNvSpPr>
            <a:spLocks noGrp="1"/>
          </p:cNvSpPr>
          <p:nvPr>
            <p:ph type="title"/>
          </p:nvPr>
        </p:nvSpPr>
        <p:spPr/>
        <p:txBody>
          <a:bodyPr/>
          <a:lstStyle/>
          <a:p>
            <a:r>
              <a:rPr lang="en-US" dirty="0"/>
              <a:t>Three photos layout</a:t>
            </a:r>
          </a:p>
        </p:txBody>
      </p:sp>
      <p:pic>
        <p:nvPicPr>
          <p:cNvPr id="12" name="Picture Placeholder 11">
            <a:extLst>
              <a:ext uri="{FF2B5EF4-FFF2-40B4-BE49-F238E27FC236}">
                <a16:creationId xmlns:a16="http://schemas.microsoft.com/office/drawing/2014/main" id="{50E5D4EF-CEE4-1746-A19C-1B170C75907E}"/>
              </a:ext>
            </a:extLst>
          </p:cNvPr>
          <p:cNvPicPr>
            <a:picLocks noGrp="1" noChangeAspect="1"/>
          </p:cNvPicPr>
          <p:nvPr>
            <p:ph type="pic" idx="14"/>
          </p:nvPr>
        </p:nvPicPr>
        <p:blipFill>
          <a:blip r:embed="rId3"/>
          <a:srcRect l="23592" r="23592"/>
          <a:stretch>
            <a:fillRect/>
          </a:stretch>
        </p:blipFill>
        <p:spPr/>
      </p:pic>
      <p:sp>
        <p:nvSpPr>
          <p:cNvPr id="5" name="Date Placeholder 4">
            <a:extLst>
              <a:ext uri="{FF2B5EF4-FFF2-40B4-BE49-F238E27FC236}">
                <a16:creationId xmlns:a16="http://schemas.microsoft.com/office/drawing/2014/main" id="{36736017-9F7F-A44A-AA16-ECB49AA57ACA}"/>
              </a:ext>
            </a:extLst>
          </p:cNvPr>
          <p:cNvSpPr>
            <a:spLocks noGrp="1"/>
          </p:cNvSpPr>
          <p:nvPr>
            <p:ph type="dt" sz="half" idx="15"/>
          </p:nvPr>
        </p:nvSpPr>
        <p:spPr/>
        <p:txBody>
          <a:bodyPr/>
          <a:lstStyle/>
          <a:p>
            <a:fld id="{30914F83-65DE-D246-85AB-CB47A7339950}" type="datetime1">
              <a:rPr lang="en-US" smtClean="0"/>
              <a:pPr/>
              <a:t>1/27/26</a:t>
            </a:fld>
            <a:endParaRPr lang="en-US"/>
          </a:p>
        </p:txBody>
      </p:sp>
      <p:sp>
        <p:nvSpPr>
          <p:cNvPr id="6" name="Footer Placeholder 5">
            <a:extLst>
              <a:ext uri="{FF2B5EF4-FFF2-40B4-BE49-F238E27FC236}">
                <a16:creationId xmlns:a16="http://schemas.microsoft.com/office/drawing/2014/main" id="{B32A4AE5-5B47-B142-B2F1-26C1604C60F7}"/>
              </a:ext>
            </a:extLst>
          </p:cNvPr>
          <p:cNvSpPr>
            <a:spLocks noGrp="1"/>
          </p:cNvSpPr>
          <p:nvPr>
            <p:ph type="ftr" sz="quarter" idx="16"/>
          </p:nvPr>
        </p:nvSpPr>
        <p:spPr/>
        <p:txBody>
          <a:bodyPr/>
          <a:lstStyle/>
          <a:p>
            <a:endParaRPr lang="en-US" dirty="0"/>
          </a:p>
        </p:txBody>
      </p:sp>
      <p:sp>
        <p:nvSpPr>
          <p:cNvPr id="7" name="Slide Number Placeholder 6">
            <a:extLst>
              <a:ext uri="{FF2B5EF4-FFF2-40B4-BE49-F238E27FC236}">
                <a16:creationId xmlns:a16="http://schemas.microsoft.com/office/drawing/2014/main" id="{610102E0-91AC-3648-B18A-C196818CDC98}"/>
              </a:ext>
            </a:extLst>
          </p:cNvPr>
          <p:cNvSpPr>
            <a:spLocks noGrp="1"/>
          </p:cNvSpPr>
          <p:nvPr>
            <p:ph type="sldNum" sz="quarter" idx="17"/>
          </p:nvPr>
        </p:nvSpPr>
        <p:spPr/>
        <p:txBody>
          <a:bodyPr/>
          <a:lstStyle/>
          <a:p>
            <a:fld id="{23CDF9FB-25F4-214F-9221-F1BEDAC2460A}" type="slidenum">
              <a:rPr lang="en-US" smtClean="0"/>
              <a:pPr/>
              <a:t>20</a:t>
            </a:fld>
            <a:endParaRPr lang="en-US" dirty="0"/>
          </a:p>
        </p:txBody>
      </p:sp>
      <p:pic>
        <p:nvPicPr>
          <p:cNvPr id="14" name="Picture Placeholder 13">
            <a:extLst>
              <a:ext uri="{FF2B5EF4-FFF2-40B4-BE49-F238E27FC236}">
                <a16:creationId xmlns:a16="http://schemas.microsoft.com/office/drawing/2014/main" id="{CDB7D49D-B024-9846-8697-CD8E9F788A7A}"/>
              </a:ext>
            </a:extLst>
          </p:cNvPr>
          <p:cNvPicPr>
            <a:picLocks noGrp="1" noChangeAspect="1"/>
          </p:cNvPicPr>
          <p:nvPr>
            <p:ph type="pic" idx="18"/>
          </p:nvPr>
        </p:nvPicPr>
        <p:blipFill>
          <a:blip r:embed="rId4"/>
          <a:srcRect l="896" r="896"/>
          <a:stretch>
            <a:fillRect/>
          </a:stretch>
        </p:blipFill>
        <p:spPr/>
      </p:pic>
    </p:spTree>
    <p:extLst>
      <p:ext uri="{BB962C8B-B14F-4D97-AF65-F5344CB8AC3E}">
        <p14:creationId xmlns:p14="http://schemas.microsoft.com/office/powerpoint/2010/main" val="7757484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370F8324-7B82-0847-9100-425C664FDC31}"/>
              </a:ext>
            </a:extLst>
          </p:cNvPr>
          <p:cNvPicPr>
            <a:picLocks noGrp="1" noChangeAspect="1"/>
          </p:cNvPicPr>
          <p:nvPr>
            <p:ph type="pic" sz="quarter" idx="10"/>
          </p:nvPr>
        </p:nvPicPr>
        <p:blipFill rotWithShape="1">
          <a:blip r:embed="rId2">
            <a:alphaModFix amt="50000"/>
          </a:blip>
          <a:srcRect t="12500" b="50000"/>
          <a:stretch/>
        </p:blipFill>
        <p:spPr>
          <a:xfrm>
            <a:off x="0" y="0"/>
            <a:ext cx="12192000" cy="6858000"/>
          </a:xfrm>
        </p:spPr>
      </p:pic>
      <p:sp>
        <p:nvSpPr>
          <p:cNvPr id="3" name="Title 2">
            <a:extLst>
              <a:ext uri="{FF2B5EF4-FFF2-40B4-BE49-F238E27FC236}">
                <a16:creationId xmlns:a16="http://schemas.microsoft.com/office/drawing/2014/main" id="{2BAEBF48-BC7D-F146-A1D7-4F4536DC8677}"/>
              </a:ext>
            </a:extLst>
          </p:cNvPr>
          <p:cNvSpPr>
            <a:spLocks noGrp="1"/>
          </p:cNvSpPr>
          <p:nvPr>
            <p:ph type="title"/>
          </p:nvPr>
        </p:nvSpPr>
        <p:spPr>
          <a:xfrm>
            <a:off x="1977325" y="2183323"/>
            <a:ext cx="8237349" cy="2491353"/>
          </a:xfrm>
        </p:spPr>
        <p:txBody>
          <a:bodyPr/>
          <a:lstStyle/>
          <a:p>
            <a:r>
              <a:rPr lang="en-US" dirty="0"/>
              <a:t>Success is the result of perfection, hard work, learning from failure, loyalty, and persistence.</a:t>
            </a:r>
            <a:br>
              <a:rPr lang="en-US" dirty="0"/>
            </a:br>
            <a:br>
              <a:rPr lang="en-US" dirty="0"/>
            </a:br>
            <a:r>
              <a:rPr lang="en-US" dirty="0"/>
              <a:t>- Colin Powell</a:t>
            </a:r>
          </a:p>
        </p:txBody>
      </p:sp>
    </p:spTree>
    <p:extLst>
      <p:ext uri="{BB962C8B-B14F-4D97-AF65-F5344CB8AC3E}">
        <p14:creationId xmlns:p14="http://schemas.microsoft.com/office/powerpoint/2010/main" val="33105424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F5C99FFF-DD87-F847-9B3C-D1B8AD2807E4}"/>
              </a:ext>
            </a:extLst>
          </p:cNvPr>
          <p:cNvPicPr>
            <a:picLocks noGrp="1" noChangeAspect="1"/>
          </p:cNvPicPr>
          <p:nvPr>
            <p:ph type="pic" idx="1"/>
          </p:nvPr>
        </p:nvPicPr>
        <p:blipFill>
          <a:blip r:embed="rId2"/>
          <a:srcRect t="21297" b="21297"/>
          <a:stretch>
            <a:fillRect/>
          </a:stretch>
        </p:blipFill>
        <p:spPr/>
      </p:pic>
      <p:sp>
        <p:nvSpPr>
          <p:cNvPr id="3" name="Title 2">
            <a:extLst>
              <a:ext uri="{FF2B5EF4-FFF2-40B4-BE49-F238E27FC236}">
                <a16:creationId xmlns:a16="http://schemas.microsoft.com/office/drawing/2014/main" id="{0402BCB1-11E2-5347-8075-7A422818B25B}"/>
              </a:ext>
            </a:extLst>
          </p:cNvPr>
          <p:cNvSpPr>
            <a:spLocks noGrp="1"/>
          </p:cNvSpPr>
          <p:nvPr>
            <p:ph type="title"/>
          </p:nvPr>
        </p:nvSpPr>
        <p:spPr/>
        <p:txBody>
          <a:bodyPr/>
          <a:lstStyle/>
          <a:p>
            <a:r>
              <a:rPr lang="en-US" dirty="0"/>
              <a:t>So much to look at here</a:t>
            </a:r>
          </a:p>
        </p:txBody>
      </p:sp>
      <p:pic>
        <p:nvPicPr>
          <p:cNvPr id="12" name="Picture Placeholder 11">
            <a:extLst>
              <a:ext uri="{FF2B5EF4-FFF2-40B4-BE49-F238E27FC236}">
                <a16:creationId xmlns:a16="http://schemas.microsoft.com/office/drawing/2014/main" id="{F3B46557-AF3A-604A-99A1-3CA2DC5548C3}"/>
              </a:ext>
            </a:extLst>
          </p:cNvPr>
          <p:cNvPicPr>
            <a:picLocks noGrp="1" noChangeAspect="1"/>
          </p:cNvPicPr>
          <p:nvPr>
            <p:ph type="pic" idx="14"/>
          </p:nvPr>
        </p:nvPicPr>
        <p:blipFill>
          <a:blip r:embed="rId3"/>
          <a:srcRect l="2643" r="2643"/>
          <a:stretch>
            <a:fillRect/>
          </a:stretch>
        </p:blipFill>
        <p:spPr>
          <a:xfrm rot="5400000">
            <a:off x="277813" y="1100138"/>
            <a:ext cx="4057650" cy="3213100"/>
          </a:xfrm>
        </p:spPr>
      </p:pic>
      <p:sp>
        <p:nvSpPr>
          <p:cNvPr id="5" name="Date Placeholder 4">
            <a:extLst>
              <a:ext uri="{FF2B5EF4-FFF2-40B4-BE49-F238E27FC236}">
                <a16:creationId xmlns:a16="http://schemas.microsoft.com/office/drawing/2014/main" id="{94689661-D7D2-0846-8066-8EDF2A4B1C1A}"/>
              </a:ext>
            </a:extLst>
          </p:cNvPr>
          <p:cNvSpPr>
            <a:spLocks noGrp="1"/>
          </p:cNvSpPr>
          <p:nvPr>
            <p:ph type="dt" sz="half" idx="15"/>
          </p:nvPr>
        </p:nvSpPr>
        <p:spPr/>
        <p:txBody>
          <a:bodyPr/>
          <a:lstStyle/>
          <a:p>
            <a:fld id="{30914F83-65DE-D246-85AB-CB47A7339950}" type="datetime1">
              <a:rPr lang="en-US" smtClean="0"/>
              <a:t>1/27/26</a:t>
            </a:fld>
            <a:endParaRPr lang="en-US"/>
          </a:p>
        </p:txBody>
      </p:sp>
      <p:sp>
        <p:nvSpPr>
          <p:cNvPr id="6" name="Footer Placeholder 5">
            <a:extLst>
              <a:ext uri="{FF2B5EF4-FFF2-40B4-BE49-F238E27FC236}">
                <a16:creationId xmlns:a16="http://schemas.microsoft.com/office/drawing/2014/main" id="{3202FB34-B5D0-8B46-B1C4-615F56D8E290}"/>
              </a:ext>
            </a:extLst>
          </p:cNvPr>
          <p:cNvSpPr>
            <a:spLocks noGrp="1"/>
          </p:cNvSpPr>
          <p:nvPr>
            <p:ph type="ftr" sz="quarter" idx="16"/>
          </p:nvPr>
        </p:nvSpPr>
        <p:spPr/>
        <p:txBody>
          <a:bodyPr/>
          <a:lstStyle/>
          <a:p>
            <a:endParaRPr lang="en-US" dirty="0"/>
          </a:p>
        </p:txBody>
      </p:sp>
      <p:sp>
        <p:nvSpPr>
          <p:cNvPr id="7" name="Slide Number Placeholder 6">
            <a:extLst>
              <a:ext uri="{FF2B5EF4-FFF2-40B4-BE49-F238E27FC236}">
                <a16:creationId xmlns:a16="http://schemas.microsoft.com/office/drawing/2014/main" id="{E3198455-89FB-3042-A18E-9353B138F3C7}"/>
              </a:ext>
            </a:extLst>
          </p:cNvPr>
          <p:cNvSpPr>
            <a:spLocks noGrp="1"/>
          </p:cNvSpPr>
          <p:nvPr>
            <p:ph type="sldNum" sz="quarter" idx="17"/>
          </p:nvPr>
        </p:nvSpPr>
        <p:spPr/>
        <p:txBody>
          <a:bodyPr/>
          <a:lstStyle/>
          <a:p>
            <a:fld id="{23CDF9FB-25F4-214F-9221-F1BEDAC2460A}" type="slidenum">
              <a:rPr lang="en-US" smtClean="0"/>
              <a:t>22</a:t>
            </a:fld>
            <a:endParaRPr lang="en-US"/>
          </a:p>
        </p:txBody>
      </p:sp>
      <p:pic>
        <p:nvPicPr>
          <p:cNvPr id="14" name="Picture Placeholder 13">
            <a:extLst>
              <a:ext uri="{FF2B5EF4-FFF2-40B4-BE49-F238E27FC236}">
                <a16:creationId xmlns:a16="http://schemas.microsoft.com/office/drawing/2014/main" id="{779C5CA3-8498-114E-A7CE-986C396DE664}"/>
              </a:ext>
            </a:extLst>
          </p:cNvPr>
          <p:cNvPicPr>
            <a:picLocks noGrp="1" noChangeAspect="1"/>
          </p:cNvPicPr>
          <p:nvPr>
            <p:ph type="pic" idx="18"/>
          </p:nvPr>
        </p:nvPicPr>
        <p:blipFill>
          <a:blip r:embed="rId4"/>
          <a:srcRect t="21362" b="21362"/>
          <a:stretch>
            <a:fillRect/>
          </a:stretch>
        </p:blipFill>
        <p:spPr/>
      </p:pic>
    </p:spTree>
    <p:extLst>
      <p:ext uri="{BB962C8B-B14F-4D97-AF65-F5344CB8AC3E}">
        <p14:creationId xmlns:p14="http://schemas.microsoft.com/office/powerpoint/2010/main" val="15578251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CB85557A-1886-534A-A719-C5326F5CD566}"/>
              </a:ext>
            </a:extLst>
          </p:cNvPr>
          <p:cNvPicPr>
            <a:picLocks noGrp="1" noChangeAspect="1"/>
          </p:cNvPicPr>
          <p:nvPr>
            <p:ph type="pic" sz="quarter" idx="10"/>
          </p:nvPr>
        </p:nvPicPr>
        <p:blipFill>
          <a:blip r:embed="rId2">
            <a:alphaModFix amt="50000"/>
          </a:blip>
          <a:srcRect t="7963" b="7963"/>
          <a:stretch>
            <a:fillRect/>
          </a:stretch>
        </p:blipFill>
        <p:spPr/>
      </p:pic>
      <p:sp>
        <p:nvSpPr>
          <p:cNvPr id="3" name="Title 2">
            <a:extLst>
              <a:ext uri="{FF2B5EF4-FFF2-40B4-BE49-F238E27FC236}">
                <a16:creationId xmlns:a16="http://schemas.microsoft.com/office/drawing/2014/main" id="{3A763113-79CF-8B42-9908-3C5414C1783C}"/>
              </a:ext>
            </a:extLst>
          </p:cNvPr>
          <p:cNvSpPr>
            <a:spLocks noGrp="1"/>
          </p:cNvSpPr>
          <p:nvPr>
            <p:ph type="title"/>
          </p:nvPr>
        </p:nvSpPr>
        <p:spPr>
          <a:xfrm>
            <a:off x="1977325" y="2183323"/>
            <a:ext cx="8237349" cy="2491353"/>
          </a:xfrm>
        </p:spPr>
        <p:txBody>
          <a:bodyPr/>
          <a:lstStyle/>
          <a:p>
            <a:r>
              <a:rPr lang="en-US" dirty="0"/>
              <a:t>Title Here</a:t>
            </a:r>
          </a:p>
        </p:txBody>
      </p:sp>
    </p:spTree>
    <p:extLst>
      <p:ext uri="{BB962C8B-B14F-4D97-AF65-F5344CB8AC3E}">
        <p14:creationId xmlns:p14="http://schemas.microsoft.com/office/powerpoint/2010/main" val="25347278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0DBEEC-9C8B-934E-ADFC-1C078E32F7E4}"/>
              </a:ext>
            </a:extLst>
          </p:cNvPr>
          <p:cNvSpPr>
            <a:spLocks noGrp="1"/>
          </p:cNvSpPr>
          <p:nvPr>
            <p:ph type="title"/>
          </p:nvPr>
        </p:nvSpPr>
        <p:spPr/>
        <p:txBody>
          <a:bodyPr/>
          <a:lstStyle/>
          <a:p>
            <a:r>
              <a:rPr lang="en-US" dirty="0"/>
              <a:t>Title with double Titles and double text</a:t>
            </a:r>
          </a:p>
        </p:txBody>
      </p:sp>
      <p:sp>
        <p:nvSpPr>
          <p:cNvPr id="3" name="Text Placeholder 2">
            <a:extLst>
              <a:ext uri="{FF2B5EF4-FFF2-40B4-BE49-F238E27FC236}">
                <a16:creationId xmlns:a16="http://schemas.microsoft.com/office/drawing/2014/main" id="{DB784884-1071-3349-A857-D9B777E71202}"/>
              </a:ext>
            </a:extLst>
          </p:cNvPr>
          <p:cNvSpPr>
            <a:spLocks noGrp="1"/>
          </p:cNvSpPr>
          <p:nvPr>
            <p:ph type="body" idx="1"/>
          </p:nvPr>
        </p:nvSpPr>
        <p:spPr/>
        <p:txBody>
          <a:bodyPr/>
          <a:lstStyle/>
          <a:p>
            <a:r>
              <a:rPr lang="en-US" dirty="0"/>
              <a:t>Headline Here</a:t>
            </a:r>
          </a:p>
        </p:txBody>
      </p:sp>
      <p:sp>
        <p:nvSpPr>
          <p:cNvPr id="4" name="Content Placeholder 3">
            <a:extLst>
              <a:ext uri="{FF2B5EF4-FFF2-40B4-BE49-F238E27FC236}">
                <a16:creationId xmlns:a16="http://schemas.microsoft.com/office/drawing/2014/main" id="{6C93CA25-DABE-6847-90DA-EBA6A2EFB256}"/>
              </a:ext>
            </a:extLst>
          </p:cNvPr>
          <p:cNvSpPr>
            <a:spLocks noGrp="1"/>
          </p:cNvSpPr>
          <p:nvPr>
            <p:ph sz="half" idx="2"/>
          </p:nvPr>
        </p:nvSpPr>
        <p:spPr/>
        <p:txBody>
          <a:bodyPr/>
          <a:lstStyle/>
          <a:p>
            <a:r>
              <a:rPr lang="en-US" dirty="0"/>
              <a:t>Wow another</a:t>
            </a:r>
          </a:p>
          <a:p>
            <a:r>
              <a:rPr lang="en-US" dirty="0"/>
              <a:t>Bullet Man</a:t>
            </a:r>
          </a:p>
          <a:p>
            <a:r>
              <a:rPr lang="en-US" dirty="0"/>
              <a:t>List Name</a:t>
            </a:r>
          </a:p>
          <a:p>
            <a:r>
              <a:rPr lang="en-US" dirty="0"/>
              <a:t>How Awesome</a:t>
            </a:r>
          </a:p>
        </p:txBody>
      </p:sp>
      <p:sp>
        <p:nvSpPr>
          <p:cNvPr id="5" name="Text Placeholder 4">
            <a:extLst>
              <a:ext uri="{FF2B5EF4-FFF2-40B4-BE49-F238E27FC236}">
                <a16:creationId xmlns:a16="http://schemas.microsoft.com/office/drawing/2014/main" id="{95CC3619-9571-8F41-B81B-37B5D9C429D6}"/>
              </a:ext>
            </a:extLst>
          </p:cNvPr>
          <p:cNvSpPr>
            <a:spLocks noGrp="1"/>
          </p:cNvSpPr>
          <p:nvPr>
            <p:ph type="body" sz="quarter" idx="3"/>
          </p:nvPr>
        </p:nvSpPr>
        <p:spPr/>
        <p:txBody>
          <a:bodyPr/>
          <a:lstStyle/>
          <a:p>
            <a:r>
              <a:rPr lang="en-US" dirty="0"/>
              <a:t>Another Headline</a:t>
            </a:r>
          </a:p>
        </p:txBody>
      </p:sp>
      <p:sp>
        <p:nvSpPr>
          <p:cNvPr id="6" name="Content Placeholder 5">
            <a:extLst>
              <a:ext uri="{FF2B5EF4-FFF2-40B4-BE49-F238E27FC236}">
                <a16:creationId xmlns:a16="http://schemas.microsoft.com/office/drawing/2014/main" id="{DBD5F5AA-D724-0D44-AAF2-CC25C5EFC0BA}"/>
              </a:ext>
            </a:extLst>
          </p:cNvPr>
          <p:cNvSpPr>
            <a:spLocks noGrp="1"/>
          </p:cNvSpPr>
          <p:nvPr>
            <p:ph sz="quarter" idx="4"/>
          </p:nvPr>
        </p:nvSpPr>
        <p:spPr/>
        <p:txBody>
          <a:bodyPr/>
          <a:lstStyle/>
          <a:p>
            <a:r>
              <a:rPr lang="en-US" dirty="0"/>
              <a:t>Double Double</a:t>
            </a:r>
          </a:p>
          <a:p>
            <a:r>
              <a:rPr lang="en-US" dirty="0"/>
              <a:t>You can actually go longer</a:t>
            </a:r>
          </a:p>
          <a:p>
            <a:r>
              <a:rPr lang="en-US" dirty="0"/>
              <a:t>Wow</a:t>
            </a:r>
          </a:p>
          <a:p>
            <a:r>
              <a:rPr lang="en-US" dirty="0"/>
              <a:t>Cornell ILR </a:t>
            </a:r>
          </a:p>
        </p:txBody>
      </p:sp>
      <p:sp>
        <p:nvSpPr>
          <p:cNvPr id="10" name="Date Placeholder 9">
            <a:extLst>
              <a:ext uri="{FF2B5EF4-FFF2-40B4-BE49-F238E27FC236}">
                <a16:creationId xmlns:a16="http://schemas.microsoft.com/office/drawing/2014/main" id="{FA72F87A-70A3-294F-9F2A-0900E3FD31A8}"/>
              </a:ext>
            </a:extLst>
          </p:cNvPr>
          <p:cNvSpPr>
            <a:spLocks noGrp="1"/>
          </p:cNvSpPr>
          <p:nvPr>
            <p:ph type="dt" sz="half" idx="10"/>
          </p:nvPr>
        </p:nvSpPr>
        <p:spPr/>
        <p:txBody>
          <a:bodyPr/>
          <a:lstStyle/>
          <a:p>
            <a:fld id="{F64D2125-3907-9C46-843E-28D03CBDA706}" type="datetime1">
              <a:rPr lang="en-US" smtClean="0"/>
              <a:t>1/27/26</a:t>
            </a:fld>
            <a:endParaRPr lang="en-US"/>
          </a:p>
        </p:txBody>
      </p:sp>
      <p:sp>
        <p:nvSpPr>
          <p:cNvPr id="11" name="Footer Placeholder 10">
            <a:extLst>
              <a:ext uri="{FF2B5EF4-FFF2-40B4-BE49-F238E27FC236}">
                <a16:creationId xmlns:a16="http://schemas.microsoft.com/office/drawing/2014/main" id="{65AC8A6B-0329-644D-97AE-458D35D662FC}"/>
              </a:ext>
            </a:extLst>
          </p:cNvPr>
          <p:cNvSpPr>
            <a:spLocks noGrp="1"/>
          </p:cNvSpPr>
          <p:nvPr>
            <p:ph type="ftr" sz="quarter" idx="11"/>
          </p:nvPr>
        </p:nvSpPr>
        <p:spPr/>
        <p:txBody>
          <a:bodyPr/>
          <a:lstStyle/>
          <a:p>
            <a:endParaRPr lang="en-US"/>
          </a:p>
        </p:txBody>
      </p:sp>
      <p:sp>
        <p:nvSpPr>
          <p:cNvPr id="12" name="Slide Number Placeholder 11">
            <a:extLst>
              <a:ext uri="{FF2B5EF4-FFF2-40B4-BE49-F238E27FC236}">
                <a16:creationId xmlns:a16="http://schemas.microsoft.com/office/drawing/2014/main" id="{5CF7D352-7972-8C4F-B94F-5C0B44005731}"/>
              </a:ext>
            </a:extLst>
          </p:cNvPr>
          <p:cNvSpPr>
            <a:spLocks noGrp="1"/>
          </p:cNvSpPr>
          <p:nvPr>
            <p:ph type="sldNum" sz="quarter" idx="12"/>
          </p:nvPr>
        </p:nvSpPr>
        <p:spPr/>
        <p:txBody>
          <a:bodyPr/>
          <a:lstStyle/>
          <a:p>
            <a:fld id="{23CDF9FB-25F4-214F-9221-F1BEDAC2460A}" type="slidenum">
              <a:rPr lang="en-US" smtClean="0"/>
              <a:t>24</a:t>
            </a:fld>
            <a:endParaRPr lang="en-US"/>
          </a:p>
        </p:txBody>
      </p:sp>
    </p:spTree>
    <p:extLst>
      <p:ext uri="{BB962C8B-B14F-4D97-AF65-F5344CB8AC3E}">
        <p14:creationId xmlns:p14="http://schemas.microsoft.com/office/powerpoint/2010/main" val="657364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12F2A-7CAA-345A-BA74-D0A17DA42E80}"/>
              </a:ext>
            </a:extLst>
          </p:cNvPr>
          <p:cNvSpPr>
            <a:spLocks noGrp="1"/>
          </p:cNvSpPr>
          <p:nvPr>
            <p:ph type="title"/>
          </p:nvPr>
        </p:nvSpPr>
        <p:spPr/>
        <p:txBody>
          <a:bodyPr/>
          <a:lstStyle/>
          <a:p>
            <a:r>
              <a:rPr lang="en-US" dirty="0"/>
              <a:t>Title with text and bullet points</a:t>
            </a:r>
          </a:p>
        </p:txBody>
      </p:sp>
      <p:sp>
        <p:nvSpPr>
          <p:cNvPr id="3" name="Content Placeholder 2">
            <a:extLst>
              <a:ext uri="{FF2B5EF4-FFF2-40B4-BE49-F238E27FC236}">
                <a16:creationId xmlns:a16="http://schemas.microsoft.com/office/drawing/2014/main" id="{CF4C405C-1DBB-E1B8-DD8D-D79B0F3B2FD4}"/>
              </a:ext>
            </a:extLst>
          </p:cNvPr>
          <p:cNvSpPr>
            <a:spLocks noGrp="1"/>
          </p:cNvSpPr>
          <p:nvPr>
            <p:ph sz="half" idx="1"/>
          </p:nvPr>
        </p:nvSpPr>
        <p:spPr/>
        <p:txBody>
          <a:bodyPr/>
          <a:lstStyle/>
          <a:p>
            <a:r>
              <a:rPr lang="en-US" dirty="0"/>
              <a:t>Wow another</a:t>
            </a:r>
          </a:p>
          <a:p>
            <a:r>
              <a:rPr lang="en-US" dirty="0"/>
              <a:t>Bullet Man</a:t>
            </a:r>
          </a:p>
          <a:p>
            <a:r>
              <a:rPr lang="en-US" dirty="0"/>
              <a:t>List Name</a:t>
            </a:r>
          </a:p>
          <a:p>
            <a:r>
              <a:rPr lang="en-US" dirty="0"/>
              <a:t>How Awesome</a:t>
            </a:r>
          </a:p>
          <a:p>
            <a:r>
              <a:rPr lang="en-US" dirty="0"/>
              <a:t>So Cool</a:t>
            </a:r>
          </a:p>
        </p:txBody>
      </p:sp>
      <p:sp>
        <p:nvSpPr>
          <p:cNvPr id="4" name="Date Placeholder 3">
            <a:extLst>
              <a:ext uri="{FF2B5EF4-FFF2-40B4-BE49-F238E27FC236}">
                <a16:creationId xmlns:a16="http://schemas.microsoft.com/office/drawing/2014/main" id="{4FA41AE6-ADA5-7F63-7B9E-63EC05C9F840}"/>
              </a:ext>
            </a:extLst>
          </p:cNvPr>
          <p:cNvSpPr>
            <a:spLocks noGrp="1"/>
          </p:cNvSpPr>
          <p:nvPr>
            <p:ph type="dt" sz="half" idx="10"/>
          </p:nvPr>
        </p:nvSpPr>
        <p:spPr/>
        <p:txBody>
          <a:bodyPr/>
          <a:lstStyle/>
          <a:p>
            <a:fld id="{50BD1A0D-DC83-6E4B-B0A3-795A1760AABE}" type="datetime1">
              <a:rPr lang="en-US" smtClean="0"/>
              <a:t>1/27/26</a:t>
            </a:fld>
            <a:endParaRPr lang="en-US"/>
          </a:p>
        </p:txBody>
      </p:sp>
      <p:sp>
        <p:nvSpPr>
          <p:cNvPr id="5" name="Footer Placeholder 4">
            <a:extLst>
              <a:ext uri="{FF2B5EF4-FFF2-40B4-BE49-F238E27FC236}">
                <a16:creationId xmlns:a16="http://schemas.microsoft.com/office/drawing/2014/main" id="{3E19D4A2-03D6-40AA-B5FF-79349372CB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D12C98-9EA9-605A-7962-03120619B7F4}"/>
              </a:ext>
            </a:extLst>
          </p:cNvPr>
          <p:cNvSpPr>
            <a:spLocks noGrp="1"/>
          </p:cNvSpPr>
          <p:nvPr>
            <p:ph type="sldNum" sz="quarter" idx="12"/>
          </p:nvPr>
        </p:nvSpPr>
        <p:spPr/>
        <p:txBody>
          <a:bodyPr/>
          <a:lstStyle/>
          <a:p>
            <a:fld id="{23CDF9FB-25F4-214F-9221-F1BEDAC2460A}" type="slidenum">
              <a:rPr lang="en-US" smtClean="0"/>
              <a:t>25</a:t>
            </a:fld>
            <a:endParaRPr lang="en-US"/>
          </a:p>
        </p:txBody>
      </p:sp>
      <p:sp>
        <p:nvSpPr>
          <p:cNvPr id="7" name="Text Placeholder 6">
            <a:extLst>
              <a:ext uri="{FF2B5EF4-FFF2-40B4-BE49-F238E27FC236}">
                <a16:creationId xmlns:a16="http://schemas.microsoft.com/office/drawing/2014/main" id="{1F2D9512-4EA6-FBE3-6766-5C5910F68853}"/>
              </a:ext>
            </a:extLst>
          </p:cNvPr>
          <p:cNvSpPr>
            <a:spLocks noGrp="1"/>
          </p:cNvSpPr>
          <p:nvPr>
            <p:ph type="body" sz="half" idx="2"/>
          </p:nvPr>
        </p:nvSpPr>
        <p:spPr/>
        <p:txBody>
          <a:bodyPr>
            <a:normAutofit lnSpcReduction="10000"/>
          </a:bodyPr>
          <a:lstStyle/>
          <a:p>
            <a:r>
              <a:rPr lang="en-US" dirty="0"/>
              <a:t>Cras </a:t>
            </a:r>
            <a:r>
              <a:rPr lang="en-US" dirty="0" err="1"/>
              <a:t>mattis</a:t>
            </a:r>
            <a:r>
              <a:rPr lang="en-US" dirty="0"/>
              <a:t> </a:t>
            </a:r>
            <a:r>
              <a:rPr lang="en-US" dirty="0" err="1"/>
              <a:t>consectetur</a:t>
            </a:r>
            <a:r>
              <a:rPr lang="en-US" dirty="0"/>
              <a:t> </a:t>
            </a:r>
            <a:r>
              <a:rPr lang="en-US" dirty="0" err="1"/>
              <a:t>purus</a:t>
            </a:r>
            <a:r>
              <a:rPr lang="en-US" dirty="0"/>
              <a:t> sit </a:t>
            </a:r>
            <a:r>
              <a:rPr lang="en-US" dirty="0" err="1"/>
              <a:t>amet</a:t>
            </a:r>
            <a:r>
              <a:rPr lang="en-US" dirty="0"/>
              <a:t> fermentum.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Aenean </a:t>
            </a:r>
            <a:r>
              <a:rPr lang="en-US" dirty="0" err="1"/>
              <a:t>eu</a:t>
            </a:r>
            <a:r>
              <a:rPr lang="en-US" dirty="0"/>
              <a:t> </a:t>
            </a:r>
            <a:r>
              <a:rPr lang="en-US" dirty="0" err="1"/>
              <a:t>leo</a:t>
            </a:r>
            <a:r>
              <a:rPr lang="en-US" dirty="0"/>
              <a:t> </a:t>
            </a:r>
            <a:r>
              <a:rPr lang="en-US" dirty="0" err="1"/>
              <a:t>quam</a:t>
            </a:r>
            <a:r>
              <a:rPr lang="en-US" dirty="0"/>
              <a:t>. </a:t>
            </a:r>
            <a:r>
              <a:rPr lang="en-US" dirty="0" err="1"/>
              <a:t>Pellentesque</a:t>
            </a:r>
            <a:r>
              <a:rPr lang="en-US" dirty="0"/>
              <a:t> </a:t>
            </a:r>
            <a:r>
              <a:rPr lang="en-US" dirty="0" err="1"/>
              <a:t>ornare</a:t>
            </a:r>
            <a:r>
              <a:rPr lang="en-US" dirty="0"/>
              <a:t> </a:t>
            </a:r>
            <a:r>
              <a:rPr lang="en-US" dirty="0" err="1"/>
              <a:t>sem</a:t>
            </a:r>
            <a:r>
              <a:rPr lang="en-US" dirty="0"/>
              <a:t> lacinia </a:t>
            </a:r>
            <a:r>
              <a:rPr lang="en-US" dirty="0" err="1"/>
              <a:t>quam</a:t>
            </a:r>
            <a:r>
              <a:rPr lang="en-US" dirty="0"/>
              <a:t> </a:t>
            </a:r>
            <a:r>
              <a:rPr lang="en-US" dirty="0" err="1"/>
              <a:t>venenatis</a:t>
            </a:r>
            <a:r>
              <a:rPr lang="en-US" dirty="0"/>
              <a:t> vestibulum. Vestibulum id ligula porta </a:t>
            </a:r>
            <a:r>
              <a:rPr lang="en-US" dirty="0" err="1"/>
              <a:t>felis</a:t>
            </a:r>
            <a:r>
              <a:rPr lang="en-US" dirty="0"/>
              <a:t> </a:t>
            </a:r>
            <a:r>
              <a:rPr lang="en-US" dirty="0" err="1"/>
              <a:t>euismod</a:t>
            </a:r>
            <a:r>
              <a:rPr lang="en-US" dirty="0"/>
              <a:t> semper. Duis </a:t>
            </a:r>
            <a:r>
              <a:rPr lang="en-US" dirty="0" err="1"/>
              <a:t>mollis</a:t>
            </a:r>
            <a:r>
              <a:rPr lang="en-US" dirty="0"/>
              <a:t>, </a:t>
            </a:r>
            <a:r>
              <a:rPr lang="en-US" dirty="0" err="1"/>
              <a:t>est</a:t>
            </a:r>
            <a:r>
              <a:rPr lang="en-US" dirty="0"/>
              <a:t> non </a:t>
            </a:r>
            <a:r>
              <a:rPr lang="en-US" dirty="0" err="1"/>
              <a:t>commodo</a:t>
            </a:r>
            <a:r>
              <a:rPr lang="en-US" dirty="0"/>
              <a:t> </a:t>
            </a:r>
            <a:r>
              <a:rPr lang="en-US" dirty="0" err="1"/>
              <a:t>luctus</a:t>
            </a:r>
            <a:r>
              <a:rPr lang="en-US" dirty="0"/>
              <a:t>, nisi </a:t>
            </a:r>
            <a:r>
              <a:rPr lang="en-US" dirty="0" err="1"/>
              <a:t>erat</a:t>
            </a:r>
            <a:r>
              <a:rPr lang="en-US" dirty="0"/>
              <a:t> </a:t>
            </a:r>
            <a:r>
              <a:rPr lang="en-US" dirty="0" err="1"/>
              <a:t>porttitor</a:t>
            </a:r>
            <a:r>
              <a:rPr lang="en-US" dirty="0"/>
              <a:t> ligula, </a:t>
            </a:r>
            <a:r>
              <a:rPr lang="en-US" dirty="0" err="1"/>
              <a:t>eget</a:t>
            </a:r>
            <a:r>
              <a:rPr lang="en-US" dirty="0"/>
              <a:t> lacinia </a:t>
            </a:r>
            <a:r>
              <a:rPr lang="en-US" dirty="0" err="1"/>
              <a:t>odio</a:t>
            </a:r>
            <a:r>
              <a:rPr lang="en-US" dirty="0"/>
              <a:t> </a:t>
            </a:r>
            <a:r>
              <a:rPr lang="en-US" dirty="0" err="1"/>
              <a:t>sem</a:t>
            </a:r>
            <a:r>
              <a:rPr lang="en-US" dirty="0"/>
              <a:t> </a:t>
            </a:r>
            <a:r>
              <a:rPr lang="en-US" dirty="0" err="1"/>
              <a:t>nec</a:t>
            </a:r>
            <a:r>
              <a:rPr lang="en-US" dirty="0"/>
              <a:t> </a:t>
            </a:r>
            <a:r>
              <a:rPr lang="en-US" dirty="0" err="1"/>
              <a:t>elit</a:t>
            </a:r>
            <a:r>
              <a:rPr lang="en-US" dirty="0"/>
              <a:t>. Vestibulum id ligula porta </a:t>
            </a:r>
            <a:r>
              <a:rPr lang="en-US" dirty="0" err="1"/>
              <a:t>felis</a:t>
            </a:r>
            <a:r>
              <a:rPr lang="en-US" dirty="0"/>
              <a:t> </a:t>
            </a:r>
            <a:r>
              <a:rPr lang="en-US" dirty="0" err="1"/>
              <a:t>euismod</a:t>
            </a:r>
            <a:r>
              <a:rPr lang="en-US" dirty="0"/>
              <a:t> semper.</a:t>
            </a:r>
          </a:p>
        </p:txBody>
      </p:sp>
    </p:spTree>
    <p:extLst>
      <p:ext uri="{BB962C8B-B14F-4D97-AF65-F5344CB8AC3E}">
        <p14:creationId xmlns:p14="http://schemas.microsoft.com/office/powerpoint/2010/main" val="1101312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63B9884E-BCE6-C50E-BCDB-5DE69CBE9543}"/>
              </a:ext>
            </a:extLst>
          </p:cNvPr>
          <p:cNvSpPr>
            <a:spLocks noGrp="1"/>
          </p:cNvSpPr>
          <p:nvPr>
            <p:ph type="title"/>
          </p:nvPr>
        </p:nvSpPr>
        <p:spPr/>
        <p:txBody>
          <a:bodyPr/>
          <a:lstStyle/>
          <a:p>
            <a:r>
              <a:rPr lang="en-US" dirty="0"/>
              <a:t>Title with double bullet</a:t>
            </a:r>
            <a:br>
              <a:rPr lang="en-US" dirty="0"/>
            </a:br>
            <a:r>
              <a:rPr lang="en-US" dirty="0"/>
              <a:t>points example</a:t>
            </a:r>
          </a:p>
        </p:txBody>
      </p:sp>
      <p:sp>
        <p:nvSpPr>
          <p:cNvPr id="4" name="Date Placeholder 3">
            <a:extLst>
              <a:ext uri="{FF2B5EF4-FFF2-40B4-BE49-F238E27FC236}">
                <a16:creationId xmlns:a16="http://schemas.microsoft.com/office/drawing/2014/main" id="{09FCA043-2466-A255-80C8-5E3BB1D22128}"/>
              </a:ext>
            </a:extLst>
          </p:cNvPr>
          <p:cNvSpPr>
            <a:spLocks noGrp="1"/>
          </p:cNvSpPr>
          <p:nvPr>
            <p:ph type="dt" sz="half" idx="10"/>
          </p:nvPr>
        </p:nvSpPr>
        <p:spPr/>
        <p:txBody>
          <a:bodyPr/>
          <a:lstStyle/>
          <a:p>
            <a:fld id="{50BD1A0D-DC83-6E4B-B0A3-795A1760AABE}" type="datetime1">
              <a:rPr lang="en-US" smtClean="0"/>
              <a:t>1/27/26</a:t>
            </a:fld>
            <a:endParaRPr lang="en-US"/>
          </a:p>
        </p:txBody>
      </p:sp>
      <p:sp>
        <p:nvSpPr>
          <p:cNvPr id="5" name="Footer Placeholder 4">
            <a:extLst>
              <a:ext uri="{FF2B5EF4-FFF2-40B4-BE49-F238E27FC236}">
                <a16:creationId xmlns:a16="http://schemas.microsoft.com/office/drawing/2014/main" id="{81BB0176-9469-E465-A313-89C3E052E3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D4F74E-47B3-04A7-E138-ED9AC5799210}"/>
              </a:ext>
            </a:extLst>
          </p:cNvPr>
          <p:cNvSpPr>
            <a:spLocks noGrp="1"/>
          </p:cNvSpPr>
          <p:nvPr>
            <p:ph type="sldNum" sz="quarter" idx="12"/>
          </p:nvPr>
        </p:nvSpPr>
        <p:spPr/>
        <p:txBody>
          <a:bodyPr/>
          <a:lstStyle/>
          <a:p>
            <a:fld id="{23CDF9FB-25F4-214F-9221-F1BEDAC2460A}" type="slidenum">
              <a:rPr lang="en-US" smtClean="0"/>
              <a:t>26</a:t>
            </a:fld>
            <a:endParaRPr lang="en-US"/>
          </a:p>
        </p:txBody>
      </p:sp>
      <p:sp>
        <p:nvSpPr>
          <p:cNvPr id="9" name="Content Placeholder 8">
            <a:extLst>
              <a:ext uri="{FF2B5EF4-FFF2-40B4-BE49-F238E27FC236}">
                <a16:creationId xmlns:a16="http://schemas.microsoft.com/office/drawing/2014/main" id="{4CCFF58A-3A02-1CED-D882-17FDB37BDD26}"/>
              </a:ext>
            </a:extLst>
          </p:cNvPr>
          <p:cNvSpPr>
            <a:spLocks noGrp="1"/>
          </p:cNvSpPr>
          <p:nvPr>
            <p:ph sz="half" idx="13"/>
          </p:nvPr>
        </p:nvSpPr>
        <p:spPr/>
        <p:txBody>
          <a:bodyPr/>
          <a:lstStyle/>
          <a:p>
            <a:r>
              <a:rPr lang="en-US" dirty="0"/>
              <a:t>Wow another</a:t>
            </a:r>
          </a:p>
          <a:p>
            <a:r>
              <a:rPr lang="en-US" dirty="0"/>
              <a:t>Bullet Man</a:t>
            </a:r>
          </a:p>
          <a:p>
            <a:r>
              <a:rPr lang="en-US" dirty="0"/>
              <a:t>List Name</a:t>
            </a:r>
          </a:p>
          <a:p>
            <a:r>
              <a:rPr lang="en-US" dirty="0"/>
              <a:t>How Awesome</a:t>
            </a:r>
          </a:p>
          <a:p>
            <a:r>
              <a:rPr lang="en-US" dirty="0"/>
              <a:t>Lets do trust falls</a:t>
            </a:r>
          </a:p>
          <a:p>
            <a:r>
              <a:rPr lang="en-US" dirty="0"/>
              <a:t>Zoom Meeting</a:t>
            </a:r>
          </a:p>
        </p:txBody>
      </p:sp>
      <p:sp>
        <p:nvSpPr>
          <p:cNvPr id="10" name="Content Placeholder 9">
            <a:extLst>
              <a:ext uri="{FF2B5EF4-FFF2-40B4-BE49-F238E27FC236}">
                <a16:creationId xmlns:a16="http://schemas.microsoft.com/office/drawing/2014/main" id="{BE67BD5F-0878-C735-1DF1-6322B72FB8BE}"/>
              </a:ext>
            </a:extLst>
          </p:cNvPr>
          <p:cNvSpPr>
            <a:spLocks noGrp="1"/>
          </p:cNvSpPr>
          <p:nvPr>
            <p:ph sz="half" idx="14"/>
          </p:nvPr>
        </p:nvSpPr>
        <p:spPr/>
        <p:txBody>
          <a:bodyPr/>
          <a:lstStyle/>
          <a:p>
            <a:r>
              <a:rPr lang="en-US" dirty="0"/>
              <a:t>Double Double</a:t>
            </a:r>
          </a:p>
          <a:p>
            <a:r>
              <a:rPr lang="en-US" dirty="0"/>
              <a:t>You can actually go longer</a:t>
            </a:r>
          </a:p>
          <a:p>
            <a:r>
              <a:rPr lang="en-US" dirty="0"/>
              <a:t>Wow</a:t>
            </a:r>
          </a:p>
          <a:p>
            <a:r>
              <a:rPr lang="en-US" dirty="0"/>
              <a:t>Cornell ILR</a:t>
            </a:r>
          </a:p>
          <a:p>
            <a:r>
              <a:rPr lang="en-US" dirty="0"/>
              <a:t>Synergy </a:t>
            </a:r>
          </a:p>
          <a:p>
            <a:r>
              <a:rPr lang="en-US" dirty="0"/>
              <a:t>Trust falls are #1 cause of death</a:t>
            </a:r>
          </a:p>
        </p:txBody>
      </p:sp>
    </p:spTree>
    <p:extLst>
      <p:ext uri="{BB962C8B-B14F-4D97-AF65-F5344CB8AC3E}">
        <p14:creationId xmlns:p14="http://schemas.microsoft.com/office/powerpoint/2010/main" val="32017765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E20DCD-2E6B-1C46-957B-1BF517522F19}"/>
              </a:ext>
            </a:extLst>
          </p:cNvPr>
          <p:cNvSpPr>
            <a:spLocks noGrp="1"/>
          </p:cNvSpPr>
          <p:nvPr>
            <p:ph type="title"/>
          </p:nvPr>
        </p:nvSpPr>
        <p:spPr/>
        <p:txBody>
          <a:bodyPr/>
          <a:lstStyle/>
          <a:p>
            <a:r>
              <a:rPr lang="en-US" dirty="0"/>
              <a:t>Chart about something</a:t>
            </a:r>
          </a:p>
        </p:txBody>
      </p:sp>
      <p:sp>
        <p:nvSpPr>
          <p:cNvPr id="3" name="Text Placeholder 2">
            <a:extLst>
              <a:ext uri="{FF2B5EF4-FFF2-40B4-BE49-F238E27FC236}">
                <a16:creationId xmlns:a16="http://schemas.microsoft.com/office/drawing/2014/main" id="{3BF8DE7F-D87B-CE43-A599-3A85102A5F7E}"/>
              </a:ext>
            </a:extLst>
          </p:cNvPr>
          <p:cNvSpPr>
            <a:spLocks noGrp="1"/>
          </p:cNvSpPr>
          <p:nvPr>
            <p:ph type="body" sz="quarter" idx="13"/>
          </p:nvPr>
        </p:nvSpPr>
        <p:spPr/>
        <p:txBody>
          <a:bodyPr/>
          <a:lstStyle/>
          <a:p>
            <a:r>
              <a:rPr lang="en-US" dirty="0"/>
              <a:t>As you can see here</a:t>
            </a:r>
          </a:p>
          <a:p>
            <a:r>
              <a:rPr lang="en-US" dirty="0"/>
              <a:t>And also see</a:t>
            </a:r>
          </a:p>
          <a:p>
            <a:r>
              <a:rPr lang="en-US" dirty="0"/>
              <a:t>What is going on</a:t>
            </a:r>
          </a:p>
          <a:p>
            <a:r>
              <a:rPr lang="en-US" dirty="0"/>
              <a:t>Wow that is growth</a:t>
            </a:r>
          </a:p>
        </p:txBody>
      </p:sp>
      <p:sp>
        <p:nvSpPr>
          <p:cNvPr id="4" name="Date Placeholder 3">
            <a:extLst>
              <a:ext uri="{FF2B5EF4-FFF2-40B4-BE49-F238E27FC236}">
                <a16:creationId xmlns:a16="http://schemas.microsoft.com/office/drawing/2014/main" id="{AB3FF2AC-8CAC-4443-9B08-60F785079C73}"/>
              </a:ext>
            </a:extLst>
          </p:cNvPr>
          <p:cNvSpPr>
            <a:spLocks noGrp="1"/>
          </p:cNvSpPr>
          <p:nvPr>
            <p:ph type="dt" sz="half" idx="15"/>
          </p:nvPr>
        </p:nvSpPr>
        <p:spPr/>
        <p:txBody>
          <a:bodyPr/>
          <a:lstStyle/>
          <a:p>
            <a:fld id="{30914F83-65DE-D246-85AB-CB47A7339950}" type="datetime1">
              <a:rPr lang="en-US" smtClean="0"/>
              <a:t>1/27/26</a:t>
            </a:fld>
            <a:endParaRPr lang="en-US"/>
          </a:p>
        </p:txBody>
      </p:sp>
      <p:sp>
        <p:nvSpPr>
          <p:cNvPr id="5" name="Footer Placeholder 4">
            <a:extLst>
              <a:ext uri="{FF2B5EF4-FFF2-40B4-BE49-F238E27FC236}">
                <a16:creationId xmlns:a16="http://schemas.microsoft.com/office/drawing/2014/main" id="{61C1D256-00C0-FA47-ADC4-31F48F2DF047}"/>
              </a:ext>
            </a:extLst>
          </p:cNvPr>
          <p:cNvSpPr>
            <a:spLocks noGrp="1"/>
          </p:cNvSpPr>
          <p:nvPr>
            <p:ph type="ftr" sz="quarter" idx="16"/>
          </p:nvPr>
        </p:nvSpPr>
        <p:spPr/>
        <p:txBody>
          <a:bodyPr/>
          <a:lstStyle/>
          <a:p>
            <a:endParaRPr lang="en-US" dirty="0"/>
          </a:p>
        </p:txBody>
      </p:sp>
      <p:sp>
        <p:nvSpPr>
          <p:cNvPr id="6" name="Slide Number Placeholder 5">
            <a:extLst>
              <a:ext uri="{FF2B5EF4-FFF2-40B4-BE49-F238E27FC236}">
                <a16:creationId xmlns:a16="http://schemas.microsoft.com/office/drawing/2014/main" id="{F1066DDC-E534-9246-9F68-BE33969C4FC1}"/>
              </a:ext>
            </a:extLst>
          </p:cNvPr>
          <p:cNvSpPr>
            <a:spLocks noGrp="1"/>
          </p:cNvSpPr>
          <p:nvPr>
            <p:ph type="sldNum" sz="quarter" idx="17"/>
          </p:nvPr>
        </p:nvSpPr>
        <p:spPr/>
        <p:txBody>
          <a:bodyPr/>
          <a:lstStyle/>
          <a:p>
            <a:fld id="{23CDF9FB-25F4-214F-9221-F1BEDAC2460A}" type="slidenum">
              <a:rPr lang="en-US" smtClean="0"/>
              <a:t>27</a:t>
            </a:fld>
            <a:endParaRPr lang="en-US"/>
          </a:p>
        </p:txBody>
      </p:sp>
      <p:graphicFrame>
        <p:nvGraphicFramePr>
          <p:cNvPr id="8" name="Chart Placeholder 7">
            <a:extLst>
              <a:ext uri="{FF2B5EF4-FFF2-40B4-BE49-F238E27FC236}">
                <a16:creationId xmlns:a16="http://schemas.microsoft.com/office/drawing/2014/main" id="{31A08CC6-6F0E-D14E-97ED-1F5382CACF3D}"/>
              </a:ext>
            </a:extLst>
          </p:cNvPr>
          <p:cNvGraphicFramePr>
            <a:graphicFrameLocks noGrp="1"/>
          </p:cNvGraphicFramePr>
          <p:nvPr>
            <p:ph type="chart" sz="quarter" idx="18"/>
            <p:extLst>
              <p:ext uri="{D42A27DB-BD31-4B8C-83A1-F6EECF244321}">
                <p14:modId xmlns:p14="http://schemas.microsoft.com/office/powerpoint/2010/main" val="2357815784"/>
              </p:ext>
            </p:extLst>
          </p:nvPr>
        </p:nvGraphicFramePr>
        <p:xfrm>
          <a:off x="5911850" y="685800"/>
          <a:ext cx="5670550" cy="524192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3272428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E20DCD-2E6B-1C46-957B-1BF517522F19}"/>
              </a:ext>
            </a:extLst>
          </p:cNvPr>
          <p:cNvSpPr>
            <a:spLocks noGrp="1"/>
          </p:cNvSpPr>
          <p:nvPr>
            <p:ph type="title"/>
          </p:nvPr>
        </p:nvSpPr>
        <p:spPr/>
        <p:txBody>
          <a:bodyPr/>
          <a:lstStyle/>
          <a:p>
            <a:r>
              <a:rPr lang="en-US" dirty="0"/>
              <a:t>Chart about something</a:t>
            </a:r>
          </a:p>
        </p:txBody>
      </p:sp>
      <p:sp>
        <p:nvSpPr>
          <p:cNvPr id="3" name="Text Placeholder 2">
            <a:extLst>
              <a:ext uri="{FF2B5EF4-FFF2-40B4-BE49-F238E27FC236}">
                <a16:creationId xmlns:a16="http://schemas.microsoft.com/office/drawing/2014/main" id="{3BF8DE7F-D87B-CE43-A599-3A85102A5F7E}"/>
              </a:ext>
            </a:extLst>
          </p:cNvPr>
          <p:cNvSpPr>
            <a:spLocks noGrp="1"/>
          </p:cNvSpPr>
          <p:nvPr>
            <p:ph type="body" sz="quarter" idx="13"/>
          </p:nvPr>
        </p:nvSpPr>
        <p:spPr/>
        <p:txBody>
          <a:bodyPr/>
          <a:lstStyle/>
          <a:p>
            <a:r>
              <a:rPr lang="en-US" dirty="0"/>
              <a:t>As you can see here</a:t>
            </a:r>
          </a:p>
          <a:p>
            <a:r>
              <a:rPr lang="en-US" dirty="0"/>
              <a:t>And also see</a:t>
            </a:r>
          </a:p>
          <a:p>
            <a:r>
              <a:rPr lang="en-US" dirty="0"/>
              <a:t>What is going on</a:t>
            </a:r>
          </a:p>
          <a:p>
            <a:r>
              <a:rPr lang="en-US" dirty="0"/>
              <a:t>Wow that is growth</a:t>
            </a:r>
          </a:p>
        </p:txBody>
      </p:sp>
      <p:sp>
        <p:nvSpPr>
          <p:cNvPr id="4" name="Date Placeholder 3">
            <a:extLst>
              <a:ext uri="{FF2B5EF4-FFF2-40B4-BE49-F238E27FC236}">
                <a16:creationId xmlns:a16="http://schemas.microsoft.com/office/drawing/2014/main" id="{AB3FF2AC-8CAC-4443-9B08-60F785079C73}"/>
              </a:ext>
            </a:extLst>
          </p:cNvPr>
          <p:cNvSpPr>
            <a:spLocks noGrp="1"/>
          </p:cNvSpPr>
          <p:nvPr>
            <p:ph type="dt" sz="half" idx="15"/>
          </p:nvPr>
        </p:nvSpPr>
        <p:spPr/>
        <p:txBody>
          <a:bodyPr/>
          <a:lstStyle/>
          <a:p>
            <a:fld id="{30914F83-65DE-D246-85AB-CB47A7339950}" type="datetime1">
              <a:rPr lang="en-US" smtClean="0"/>
              <a:t>1/27/26</a:t>
            </a:fld>
            <a:endParaRPr lang="en-US"/>
          </a:p>
        </p:txBody>
      </p:sp>
      <p:sp>
        <p:nvSpPr>
          <p:cNvPr id="5" name="Footer Placeholder 4">
            <a:extLst>
              <a:ext uri="{FF2B5EF4-FFF2-40B4-BE49-F238E27FC236}">
                <a16:creationId xmlns:a16="http://schemas.microsoft.com/office/drawing/2014/main" id="{61C1D256-00C0-FA47-ADC4-31F48F2DF047}"/>
              </a:ext>
            </a:extLst>
          </p:cNvPr>
          <p:cNvSpPr>
            <a:spLocks noGrp="1"/>
          </p:cNvSpPr>
          <p:nvPr>
            <p:ph type="ftr" sz="quarter" idx="16"/>
          </p:nvPr>
        </p:nvSpPr>
        <p:spPr/>
        <p:txBody>
          <a:bodyPr/>
          <a:lstStyle/>
          <a:p>
            <a:endParaRPr lang="en-US" dirty="0"/>
          </a:p>
        </p:txBody>
      </p:sp>
      <p:sp>
        <p:nvSpPr>
          <p:cNvPr id="6" name="Slide Number Placeholder 5">
            <a:extLst>
              <a:ext uri="{FF2B5EF4-FFF2-40B4-BE49-F238E27FC236}">
                <a16:creationId xmlns:a16="http://schemas.microsoft.com/office/drawing/2014/main" id="{F1066DDC-E534-9246-9F68-BE33969C4FC1}"/>
              </a:ext>
            </a:extLst>
          </p:cNvPr>
          <p:cNvSpPr>
            <a:spLocks noGrp="1"/>
          </p:cNvSpPr>
          <p:nvPr>
            <p:ph type="sldNum" sz="quarter" idx="17"/>
          </p:nvPr>
        </p:nvSpPr>
        <p:spPr/>
        <p:txBody>
          <a:bodyPr/>
          <a:lstStyle/>
          <a:p>
            <a:fld id="{23CDF9FB-25F4-214F-9221-F1BEDAC2460A}" type="slidenum">
              <a:rPr lang="en-US" smtClean="0"/>
              <a:t>28</a:t>
            </a:fld>
            <a:endParaRPr lang="en-US"/>
          </a:p>
        </p:txBody>
      </p:sp>
      <mc:AlternateContent xmlns:mc="http://schemas.openxmlformats.org/markup-compatibility/2006" xmlns:cx1="http://schemas.microsoft.com/office/drawing/2015/9/8/chartex">
        <mc:Choice Requires="cx1">
          <p:graphicFrame>
            <p:nvGraphicFramePr>
              <p:cNvPr id="10" name="Chart Placeholder 9">
                <a:extLst>
                  <a:ext uri="{FF2B5EF4-FFF2-40B4-BE49-F238E27FC236}">
                    <a16:creationId xmlns:a16="http://schemas.microsoft.com/office/drawing/2014/main" id="{3615E229-7896-902D-8CF6-12760285B40E}"/>
                  </a:ext>
                </a:extLst>
              </p:cNvPr>
              <p:cNvGraphicFramePr>
                <a:graphicFrameLocks noGrp="1"/>
              </p:cNvGraphicFramePr>
              <p:nvPr>
                <p:ph type="chart" sz="quarter" idx="18"/>
                <p:extLst>
                  <p:ext uri="{D42A27DB-BD31-4B8C-83A1-F6EECF244321}">
                    <p14:modId xmlns:p14="http://schemas.microsoft.com/office/powerpoint/2010/main" val="1317029686"/>
                  </p:ext>
                </p:extLst>
              </p:nvPr>
            </p:nvGraphicFramePr>
            <p:xfrm>
              <a:off x="5911850" y="685800"/>
              <a:ext cx="5670550" cy="5241925"/>
            </p:xfrm>
            <a:graphic>
              <a:graphicData uri="http://schemas.microsoft.com/office/drawing/2014/chartex">
                <cx:chart xmlns:cx="http://schemas.microsoft.com/office/drawing/2014/chartex" xmlns:r="http://schemas.openxmlformats.org/officeDocument/2006/relationships" r:id="rId2"/>
              </a:graphicData>
            </a:graphic>
          </p:graphicFrame>
        </mc:Choice>
        <mc:Fallback xmlns="">
          <p:pic>
            <p:nvPicPr>
              <p:cNvPr id="10" name="Chart Placeholder 9">
                <a:extLst>
                  <a:ext uri="{FF2B5EF4-FFF2-40B4-BE49-F238E27FC236}">
                    <a16:creationId xmlns:a16="http://schemas.microsoft.com/office/drawing/2014/main" id="{3615E229-7896-902D-8CF6-12760285B40E}"/>
                  </a:ext>
                </a:extLst>
              </p:cNvPr>
              <p:cNvPicPr>
                <a:picLocks noGrp="1" noRot="1" noChangeAspect="1" noMove="1" noResize="1" noEditPoints="1" noAdjustHandles="1" noChangeArrowheads="1" noChangeShapeType="1"/>
              </p:cNvPicPr>
              <p:nvPr/>
            </p:nvPicPr>
            <p:blipFill>
              <a:blip r:embed="rId3"/>
              <a:stretch>
                <a:fillRect/>
              </a:stretch>
            </p:blipFill>
            <p:spPr>
              <a:xfrm>
                <a:off x="5911850" y="685800"/>
                <a:ext cx="5670550" cy="5241925"/>
              </a:xfrm>
              <a:prstGeom prst="rect">
                <a:avLst/>
              </a:prstGeom>
            </p:spPr>
          </p:pic>
        </mc:Fallback>
      </mc:AlternateContent>
    </p:spTree>
    <p:extLst>
      <p:ext uri="{BB962C8B-B14F-4D97-AF65-F5344CB8AC3E}">
        <p14:creationId xmlns:p14="http://schemas.microsoft.com/office/powerpoint/2010/main" val="24033979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468228-434B-EF53-C3C2-BE48645D8E47}"/>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0DA5D0B8-1E19-15D1-90F7-425038544850}"/>
              </a:ext>
            </a:extLst>
          </p:cNvPr>
          <p:cNvSpPr>
            <a:spLocks noGrp="1"/>
          </p:cNvSpPr>
          <p:nvPr>
            <p:ph type="body" sz="quarter" idx="13"/>
          </p:nvPr>
        </p:nvSpPr>
        <p:spPr/>
        <p:txBody>
          <a:bodyPr/>
          <a:lstStyle/>
          <a:p>
            <a:endParaRPr lang="en-US"/>
          </a:p>
        </p:txBody>
      </p:sp>
      <p:sp>
        <p:nvSpPr>
          <p:cNvPr id="4" name="Date Placeholder 3">
            <a:extLst>
              <a:ext uri="{FF2B5EF4-FFF2-40B4-BE49-F238E27FC236}">
                <a16:creationId xmlns:a16="http://schemas.microsoft.com/office/drawing/2014/main" id="{5C174977-5297-1680-A79E-433C78B4DD96}"/>
              </a:ext>
            </a:extLst>
          </p:cNvPr>
          <p:cNvSpPr>
            <a:spLocks noGrp="1"/>
          </p:cNvSpPr>
          <p:nvPr>
            <p:ph type="dt" sz="half" idx="15"/>
          </p:nvPr>
        </p:nvSpPr>
        <p:spPr/>
        <p:txBody>
          <a:bodyPr/>
          <a:lstStyle/>
          <a:p>
            <a:fld id="{30914F83-65DE-D246-85AB-CB47A7339950}" type="datetime1">
              <a:rPr lang="en-US" smtClean="0"/>
              <a:t>1/27/26</a:t>
            </a:fld>
            <a:endParaRPr lang="en-US"/>
          </a:p>
        </p:txBody>
      </p:sp>
      <p:sp>
        <p:nvSpPr>
          <p:cNvPr id="5" name="Footer Placeholder 4">
            <a:extLst>
              <a:ext uri="{FF2B5EF4-FFF2-40B4-BE49-F238E27FC236}">
                <a16:creationId xmlns:a16="http://schemas.microsoft.com/office/drawing/2014/main" id="{EA8809D7-34B2-5DD5-3633-2CF240A22D08}"/>
              </a:ext>
            </a:extLst>
          </p:cNvPr>
          <p:cNvSpPr>
            <a:spLocks noGrp="1"/>
          </p:cNvSpPr>
          <p:nvPr>
            <p:ph type="ftr" sz="quarter" idx="16"/>
          </p:nvPr>
        </p:nvSpPr>
        <p:spPr/>
        <p:txBody>
          <a:bodyPr/>
          <a:lstStyle/>
          <a:p>
            <a:endParaRPr lang="en-US" dirty="0"/>
          </a:p>
        </p:txBody>
      </p:sp>
      <p:sp>
        <p:nvSpPr>
          <p:cNvPr id="6" name="Slide Number Placeholder 5">
            <a:extLst>
              <a:ext uri="{FF2B5EF4-FFF2-40B4-BE49-F238E27FC236}">
                <a16:creationId xmlns:a16="http://schemas.microsoft.com/office/drawing/2014/main" id="{F7F1900F-1156-3658-5FCD-FBDB037F5D96}"/>
              </a:ext>
            </a:extLst>
          </p:cNvPr>
          <p:cNvSpPr>
            <a:spLocks noGrp="1"/>
          </p:cNvSpPr>
          <p:nvPr>
            <p:ph type="sldNum" sz="quarter" idx="17"/>
          </p:nvPr>
        </p:nvSpPr>
        <p:spPr/>
        <p:txBody>
          <a:bodyPr/>
          <a:lstStyle/>
          <a:p>
            <a:fld id="{23CDF9FB-25F4-214F-9221-F1BEDAC2460A}" type="slidenum">
              <a:rPr lang="en-US" smtClean="0"/>
              <a:t>29</a:t>
            </a:fld>
            <a:endParaRPr lang="en-US"/>
          </a:p>
        </p:txBody>
      </p:sp>
      <p:graphicFrame>
        <p:nvGraphicFramePr>
          <p:cNvPr id="8" name="Chart Placeholder 7">
            <a:extLst>
              <a:ext uri="{FF2B5EF4-FFF2-40B4-BE49-F238E27FC236}">
                <a16:creationId xmlns:a16="http://schemas.microsoft.com/office/drawing/2014/main" id="{E6BC93A3-05BE-6987-37EA-91B880D8A4A0}"/>
              </a:ext>
            </a:extLst>
          </p:cNvPr>
          <p:cNvGraphicFramePr>
            <a:graphicFrameLocks noGrp="1"/>
          </p:cNvGraphicFramePr>
          <p:nvPr>
            <p:ph type="chart" sz="quarter" idx="18"/>
            <p:extLst>
              <p:ext uri="{D42A27DB-BD31-4B8C-83A1-F6EECF244321}">
                <p14:modId xmlns:p14="http://schemas.microsoft.com/office/powerpoint/2010/main" val="1246718839"/>
              </p:ext>
            </p:extLst>
          </p:nvPr>
        </p:nvGraphicFramePr>
        <p:xfrm>
          <a:off x="5911850" y="685800"/>
          <a:ext cx="5670550" cy="524192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4222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569219-4217-DC49-9D72-24E2B02CC892}"/>
              </a:ext>
            </a:extLst>
          </p:cNvPr>
          <p:cNvSpPr>
            <a:spLocks noGrp="1"/>
          </p:cNvSpPr>
          <p:nvPr>
            <p:ph type="title"/>
          </p:nvPr>
        </p:nvSpPr>
        <p:spPr/>
        <p:txBody>
          <a:bodyPr>
            <a:normAutofit fontScale="90000"/>
          </a:bodyPr>
          <a:lstStyle/>
          <a:p>
            <a:r>
              <a:rPr lang="en-US" dirty="0"/>
              <a:t>Welcome To </a:t>
            </a:r>
            <a:br>
              <a:rPr lang="en-US" dirty="0"/>
            </a:br>
            <a:r>
              <a:rPr lang="en-US" dirty="0"/>
              <a:t>The Show</a:t>
            </a:r>
          </a:p>
        </p:txBody>
      </p:sp>
      <p:sp>
        <p:nvSpPr>
          <p:cNvPr id="3" name="Text Placeholder 2">
            <a:extLst>
              <a:ext uri="{FF2B5EF4-FFF2-40B4-BE49-F238E27FC236}">
                <a16:creationId xmlns:a16="http://schemas.microsoft.com/office/drawing/2014/main" id="{98F5E649-25D5-BE42-B655-86F45EE3C8C2}"/>
              </a:ext>
            </a:extLst>
          </p:cNvPr>
          <p:cNvSpPr>
            <a:spLocks noGrp="1"/>
          </p:cNvSpPr>
          <p:nvPr>
            <p:ph type="body" sz="half" idx="2"/>
          </p:nvPr>
        </p:nvSpPr>
        <p:spPr/>
        <p:txBody>
          <a:bodyPr/>
          <a:lstStyle/>
          <a:p>
            <a:r>
              <a:rPr lang="en-US" dirty="0"/>
              <a:t>Another presentation by the awesome people at ILR</a:t>
            </a:r>
          </a:p>
        </p:txBody>
      </p:sp>
    </p:spTree>
    <p:extLst>
      <p:ext uri="{BB962C8B-B14F-4D97-AF65-F5344CB8AC3E}">
        <p14:creationId xmlns:p14="http://schemas.microsoft.com/office/powerpoint/2010/main" val="1969626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1C89570-1E22-2086-9FE8-E8D56E58A7C9}"/>
              </a:ext>
            </a:extLst>
          </p:cNvPr>
          <p:cNvSpPr>
            <a:spLocks noGrp="1"/>
          </p:cNvSpPr>
          <p:nvPr>
            <p:ph type="dt" sz="half" idx="15"/>
          </p:nvPr>
        </p:nvSpPr>
        <p:spPr/>
        <p:txBody>
          <a:bodyPr/>
          <a:lstStyle/>
          <a:p>
            <a:fld id="{30914F83-65DE-D246-85AB-CB47A7339950}" type="datetime1">
              <a:rPr lang="en-US" smtClean="0"/>
              <a:t>1/27/26</a:t>
            </a:fld>
            <a:endParaRPr lang="en-US"/>
          </a:p>
        </p:txBody>
      </p:sp>
      <p:sp>
        <p:nvSpPr>
          <p:cNvPr id="3" name="Footer Placeholder 2">
            <a:extLst>
              <a:ext uri="{FF2B5EF4-FFF2-40B4-BE49-F238E27FC236}">
                <a16:creationId xmlns:a16="http://schemas.microsoft.com/office/drawing/2014/main" id="{970308A2-F871-4F2D-0106-9468890EAFED}"/>
              </a:ext>
            </a:extLst>
          </p:cNvPr>
          <p:cNvSpPr>
            <a:spLocks noGrp="1"/>
          </p:cNvSpPr>
          <p:nvPr>
            <p:ph type="ftr" sz="quarter" idx="16"/>
          </p:nvPr>
        </p:nvSpPr>
        <p:spPr/>
        <p:txBody>
          <a:bodyPr/>
          <a:lstStyle/>
          <a:p>
            <a:endParaRPr lang="en-US" dirty="0"/>
          </a:p>
        </p:txBody>
      </p:sp>
      <p:sp>
        <p:nvSpPr>
          <p:cNvPr id="4" name="Slide Number Placeholder 3">
            <a:extLst>
              <a:ext uri="{FF2B5EF4-FFF2-40B4-BE49-F238E27FC236}">
                <a16:creationId xmlns:a16="http://schemas.microsoft.com/office/drawing/2014/main" id="{3904E721-D5FA-B9F6-D76A-B2763092DA0D}"/>
              </a:ext>
            </a:extLst>
          </p:cNvPr>
          <p:cNvSpPr>
            <a:spLocks noGrp="1"/>
          </p:cNvSpPr>
          <p:nvPr>
            <p:ph type="sldNum" sz="quarter" idx="17"/>
          </p:nvPr>
        </p:nvSpPr>
        <p:spPr/>
        <p:txBody>
          <a:bodyPr/>
          <a:lstStyle/>
          <a:p>
            <a:fld id="{23CDF9FB-25F4-214F-9221-F1BEDAC2460A}" type="slidenum">
              <a:rPr lang="en-US" smtClean="0"/>
              <a:t>30</a:t>
            </a:fld>
            <a:endParaRPr lang="en-US"/>
          </a:p>
        </p:txBody>
      </p:sp>
      <p:graphicFrame>
        <p:nvGraphicFramePr>
          <p:cNvPr id="6" name="Chart Placeholder 5">
            <a:extLst>
              <a:ext uri="{FF2B5EF4-FFF2-40B4-BE49-F238E27FC236}">
                <a16:creationId xmlns:a16="http://schemas.microsoft.com/office/drawing/2014/main" id="{9E048991-FCCF-BAF6-743A-7F0179614240}"/>
              </a:ext>
            </a:extLst>
          </p:cNvPr>
          <p:cNvGraphicFramePr>
            <a:graphicFrameLocks noGrp="1"/>
          </p:cNvGraphicFramePr>
          <p:nvPr>
            <p:ph type="chart" sz="quarter" idx="18"/>
            <p:extLst>
              <p:ext uri="{D42A27DB-BD31-4B8C-83A1-F6EECF244321}">
                <p14:modId xmlns:p14="http://schemas.microsoft.com/office/powerpoint/2010/main" val="57727129"/>
              </p:ext>
            </p:extLst>
          </p:nvPr>
        </p:nvGraphicFramePr>
        <p:xfrm>
          <a:off x="700088" y="1471613"/>
          <a:ext cx="10882312" cy="4456112"/>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 Placeholder 4">
            <a:extLst>
              <a:ext uri="{FF2B5EF4-FFF2-40B4-BE49-F238E27FC236}">
                <a16:creationId xmlns:a16="http://schemas.microsoft.com/office/drawing/2014/main" id="{D5B00F82-C57F-CF28-7802-72CDBEEEA48C}"/>
              </a:ext>
            </a:extLst>
          </p:cNvPr>
          <p:cNvSpPr>
            <a:spLocks noGrp="1"/>
          </p:cNvSpPr>
          <p:nvPr>
            <p:ph type="body" sz="quarter" idx="19"/>
          </p:nvPr>
        </p:nvSpPr>
        <p:spPr/>
        <p:txBody>
          <a:bodyPr>
            <a:normAutofit fontScale="92500" lnSpcReduction="10000"/>
          </a:bodyPr>
          <a:lstStyle/>
          <a:p>
            <a:r>
              <a:rPr lang="en-US" dirty="0"/>
              <a:t>CHART ABOUT SOMETHING</a:t>
            </a:r>
          </a:p>
        </p:txBody>
      </p:sp>
    </p:spTree>
    <p:extLst>
      <p:ext uri="{BB962C8B-B14F-4D97-AF65-F5344CB8AC3E}">
        <p14:creationId xmlns:p14="http://schemas.microsoft.com/office/powerpoint/2010/main" val="34342564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CC0457B5-DCAB-450F-8A79-B84E56496789}"/>
              </a:ext>
            </a:extLst>
          </p:cNvPr>
          <p:cNvGraphicFramePr>
            <a:graphicFrameLocks/>
          </p:cNvGraphicFramePr>
          <p:nvPr/>
        </p:nvGraphicFramePr>
        <p:xfrm>
          <a:off x="546295" y="1718603"/>
          <a:ext cx="11099409" cy="4382984"/>
        </p:xfrm>
        <a:graphic>
          <a:graphicData uri="http://schemas.openxmlformats.org/drawingml/2006/chart">
            <c:chart xmlns:c="http://schemas.openxmlformats.org/drawingml/2006/chart" xmlns:r="http://schemas.openxmlformats.org/officeDocument/2006/relationships" r:id="rId3"/>
          </a:graphicData>
        </a:graphic>
      </p:graphicFrame>
      <p:sp>
        <p:nvSpPr>
          <p:cNvPr id="5" name="Title 1">
            <a:extLst>
              <a:ext uri="{FF2B5EF4-FFF2-40B4-BE49-F238E27FC236}">
                <a16:creationId xmlns:a16="http://schemas.microsoft.com/office/drawing/2014/main" id="{84312B21-9484-2EE3-177A-3013FC902E39}"/>
              </a:ext>
            </a:extLst>
          </p:cNvPr>
          <p:cNvSpPr txBox="1">
            <a:spLocks/>
          </p:cNvSpPr>
          <p:nvPr/>
        </p:nvSpPr>
        <p:spPr>
          <a:xfrm>
            <a:off x="0" y="0"/>
            <a:ext cx="12192000" cy="1700899"/>
          </a:xfrm>
          <a:prstGeom prst="rect">
            <a:avLst/>
          </a:prstGeom>
        </p:spPr>
        <p:txBody>
          <a:bodyPr vert="horz" lIns="91440" tIns="45720" rIns="91440" bIns="45720" rtlCol="0" anchor="b">
            <a:noAutofit/>
          </a:bodyPr>
          <a:lstStyle>
            <a:lvl1pPr algn="ctr" defTabSz="914400" rtl="0" eaLnBrk="1" latinLnBrk="0" hangingPunct="1">
              <a:lnSpc>
                <a:spcPct val="89000"/>
              </a:lnSpc>
              <a:spcBef>
                <a:spcPct val="0"/>
              </a:spcBef>
              <a:buNone/>
              <a:defRPr sz="6000" kern="1200" cap="all" baseline="0">
                <a:solidFill>
                  <a:schemeClr val="tx2"/>
                </a:solidFill>
                <a:latin typeface="+mj-lt"/>
                <a:ea typeface="+mj-ea"/>
                <a:cs typeface="+mj-cs"/>
              </a:defRPr>
            </a:lvl1pPr>
          </a:lstStyle>
          <a:p>
            <a:r>
              <a:rPr lang="en-US" sz="4800" b="1" dirty="0">
                <a:latin typeface="Arial Black" panose="020B0604020202020204" pitchFamily="34" charset="0"/>
              </a:rPr>
              <a:t>Bar chart with a relatively long title</a:t>
            </a:r>
          </a:p>
        </p:txBody>
      </p:sp>
    </p:spTree>
    <p:extLst>
      <p:ext uri="{BB962C8B-B14F-4D97-AF65-F5344CB8AC3E}">
        <p14:creationId xmlns:p14="http://schemas.microsoft.com/office/powerpoint/2010/main" val="12357552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732E5C6-3611-1011-014D-54D5DA302DD7}"/>
              </a:ext>
            </a:extLst>
          </p:cNvPr>
          <p:cNvSpPr>
            <a:spLocks noGrp="1"/>
          </p:cNvSpPr>
          <p:nvPr>
            <p:ph type="dt" sz="half" idx="15"/>
          </p:nvPr>
        </p:nvSpPr>
        <p:spPr/>
        <p:txBody>
          <a:bodyPr/>
          <a:lstStyle/>
          <a:p>
            <a:fld id="{30914F83-65DE-D246-85AB-CB47A7339950}" type="datetime1">
              <a:rPr lang="en-US" smtClean="0"/>
              <a:t>1/27/26</a:t>
            </a:fld>
            <a:endParaRPr lang="en-US"/>
          </a:p>
        </p:txBody>
      </p:sp>
      <p:sp>
        <p:nvSpPr>
          <p:cNvPr id="3" name="Footer Placeholder 2">
            <a:extLst>
              <a:ext uri="{FF2B5EF4-FFF2-40B4-BE49-F238E27FC236}">
                <a16:creationId xmlns:a16="http://schemas.microsoft.com/office/drawing/2014/main" id="{0660904B-9439-1EE3-A609-850BA30844CA}"/>
              </a:ext>
            </a:extLst>
          </p:cNvPr>
          <p:cNvSpPr>
            <a:spLocks noGrp="1"/>
          </p:cNvSpPr>
          <p:nvPr>
            <p:ph type="ftr" sz="quarter" idx="16"/>
          </p:nvPr>
        </p:nvSpPr>
        <p:spPr/>
        <p:txBody>
          <a:bodyPr/>
          <a:lstStyle/>
          <a:p>
            <a:endParaRPr lang="en-US" dirty="0"/>
          </a:p>
        </p:txBody>
      </p:sp>
      <p:sp>
        <p:nvSpPr>
          <p:cNvPr id="4" name="Slide Number Placeholder 3">
            <a:extLst>
              <a:ext uri="{FF2B5EF4-FFF2-40B4-BE49-F238E27FC236}">
                <a16:creationId xmlns:a16="http://schemas.microsoft.com/office/drawing/2014/main" id="{C9FA6218-AA15-5468-EC36-3BC8BBE2B43F}"/>
              </a:ext>
            </a:extLst>
          </p:cNvPr>
          <p:cNvSpPr>
            <a:spLocks noGrp="1"/>
          </p:cNvSpPr>
          <p:nvPr>
            <p:ph type="sldNum" sz="quarter" idx="17"/>
          </p:nvPr>
        </p:nvSpPr>
        <p:spPr/>
        <p:txBody>
          <a:bodyPr/>
          <a:lstStyle/>
          <a:p>
            <a:fld id="{23CDF9FB-25F4-214F-9221-F1BEDAC2460A}" type="slidenum">
              <a:rPr lang="en-US" smtClean="0"/>
              <a:t>32</a:t>
            </a:fld>
            <a:endParaRPr lang="en-US"/>
          </a:p>
        </p:txBody>
      </p:sp>
      <p:graphicFrame>
        <p:nvGraphicFramePr>
          <p:cNvPr id="7" name="Chart Placeholder 6">
            <a:extLst>
              <a:ext uri="{FF2B5EF4-FFF2-40B4-BE49-F238E27FC236}">
                <a16:creationId xmlns:a16="http://schemas.microsoft.com/office/drawing/2014/main" id="{F104C33E-0DB4-C523-6C60-EC06BF1C754B}"/>
              </a:ext>
            </a:extLst>
          </p:cNvPr>
          <p:cNvGraphicFramePr>
            <a:graphicFrameLocks noGrp="1"/>
          </p:cNvGraphicFramePr>
          <p:nvPr>
            <p:ph type="chart" sz="quarter" idx="18"/>
            <p:extLst>
              <p:ext uri="{D42A27DB-BD31-4B8C-83A1-F6EECF244321}">
                <p14:modId xmlns:p14="http://schemas.microsoft.com/office/powerpoint/2010/main" val="3857711430"/>
              </p:ext>
            </p:extLst>
          </p:nvPr>
        </p:nvGraphicFramePr>
        <p:xfrm>
          <a:off x="700088" y="1471613"/>
          <a:ext cx="10882312" cy="4456112"/>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 Placeholder 5">
            <a:extLst>
              <a:ext uri="{FF2B5EF4-FFF2-40B4-BE49-F238E27FC236}">
                <a16:creationId xmlns:a16="http://schemas.microsoft.com/office/drawing/2014/main" id="{84394511-B623-D0B8-90EC-1A50C586CA57}"/>
              </a:ext>
            </a:extLst>
          </p:cNvPr>
          <p:cNvSpPr>
            <a:spLocks noGrp="1"/>
          </p:cNvSpPr>
          <p:nvPr>
            <p:ph type="body" sz="quarter" idx="19"/>
          </p:nvPr>
        </p:nvSpPr>
        <p:spPr/>
        <p:txBody>
          <a:bodyPr>
            <a:normAutofit fontScale="92500" lnSpcReduction="10000"/>
          </a:bodyPr>
          <a:lstStyle/>
          <a:p>
            <a:r>
              <a:rPr lang="en-US" dirty="0"/>
              <a:t>CHART ABOUT SOMETHING</a:t>
            </a:r>
          </a:p>
        </p:txBody>
      </p:sp>
    </p:spTree>
    <p:extLst>
      <p:ext uri="{BB962C8B-B14F-4D97-AF65-F5344CB8AC3E}">
        <p14:creationId xmlns:p14="http://schemas.microsoft.com/office/powerpoint/2010/main" val="26133478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E7868A3-6455-5E54-C7E6-0A40CB98B2AE}"/>
              </a:ext>
            </a:extLst>
          </p:cNvPr>
          <p:cNvSpPr>
            <a:spLocks noGrp="1"/>
          </p:cNvSpPr>
          <p:nvPr>
            <p:ph type="dt" sz="half" idx="15"/>
          </p:nvPr>
        </p:nvSpPr>
        <p:spPr/>
        <p:txBody>
          <a:bodyPr/>
          <a:lstStyle/>
          <a:p>
            <a:fld id="{30914F83-65DE-D246-85AB-CB47A7339950}" type="datetime1">
              <a:rPr lang="en-US" smtClean="0"/>
              <a:t>1/27/26</a:t>
            </a:fld>
            <a:endParaRPr lang="en-US"/>
          </a:p>
        </p:txBody>
      </p:sp>
      <p:sp>
        <p:nvSpPr>
          <p:cNvPr id="3" name="Footer Placeholder 2">
            <a:extLst>
              <a:ext uri="{FF2B5EF4-FFF2-40B4-BE49-F238E27FC236}">
                <a16:creationId xmlns:a16="http://schemas.microsoft.com/office/drawing/2014/main" id="{4F77DC21-80EC-FCA4-0E61-22775430B02F}"/>
              </a:ext>
            </a:extLst>
          </p:cNvPr>
          <p:cNvSpPr>
            <a:spLocks noGrp="1"/>
          </p:cNvSpPr>
          <p:nvPr>
            <p:ph type="ftr" sz="quarter" idx="16"/>
          </p:nvPr>
        </p:nvSpPr>
        <p:spPr/>
        <p:txBody>
          <a:bodyPr/>
          <a:lstStyle/>
          <a:p>
            <a:endParaRPr lang="en-US" dirty="0"/>
          </a:p>
        </p:txBody>
      </p:sp>
      <p:sp>
        <p:nvSpPr>
          <p:cNvPr id="4" name="Slide Number Placeholder 3">
            <a:extLst>
              <a:ext uri="{FF2B5EF4-FFF2-40B4-BE49-F238E27FC236}">
                <a16:creationId xmlns:a16="http://schemas.microsoft.com/office/drawing/2014/main" id="{5EB3594C-0DB9-BA77-3863-466E764153DB}"/>
              </a:ext>
            </a:extLst>
          </p:cNvPr>
          <p:cNvSpPr>
            <a:spLocks noGrp="1"/>
          </p:cNvSpPr>
          <p:nvPr>
            <p:ph type="sldNum" sz="quarter" idx="17"/>
          </p:nvPr>
        </p:nvSpPr>
        <p:spPr/>
        <p:txBody>
          <a:bodyPr/>
          <a:lstStyle/>
          <a:p>
            <a:fld id="{23CDF9FB-25F4-214F-9221-F1BEDAC2460A}" type="slidenum">
              <a:rPr lang="en-US" smtClean="0"/>
              <a:t>33</a:t>
            </a:fld>
            <a:endParaRPr lang="en-US" dirty="0"/>
          </a:p>
        </p:txBody>
      </p:sp>
      <p:sp>
        <p:nvSpPr>
          <p:cNvPr id="5" name="Text Placeholder 4">
            <a:extLst>
              <a:ext uri="{FF2B5EF4-FFF2-40B4-BE49-F238E27FC236}">
                <a16:creationId xmlns:a16="http://schemas.microsoft.com/office/drawing/2014/main" id="{1C83D76A-DA17-D38B-0837-B156B645FD32}"/>
              </a:ext>
            </a:extLst>
          </p:cNvPr>
          <p:cNvSpPr>
            <a:spLocks noGrp="1"/>
          </p:cNvSpPr>
          <p:nvPr>
            <p:ph type="body" sz="quarter" idx="18"/>
          </p:nvPr>
        </p:nvSpPr>
        <p:spPr/>
        <p:txBody>
          <a:bodyPr>
            <a:normAutofit fontScale="92500" lnSpcReduction="10000"/>
          </a:bodyPr>
          <a:lstStyle/>
          <a:p>
            <a:r>
              <a:rPr lang="en-US" dirty="0"/>
              <a:t>SAMPLE CHART</a:t>
            </a:r>
          </a:p>
        </p:txBody>
      </p:sp>
      <p:graphicFrame>
        <p:nvGraphicFramePr>
          <p:cNvPr id="7" name="SmartArt Placeholder 6">
            <a:extLst>
              <a:ext uri="{FF2B5EF4-FFF2-40B4-BE49-F238E27FC236}">
                <a16:creationId xmlns:a16="http://schemas.microsoft.com/office/drawing/2014/main" id="{CC964FF2-265A-61D1-0136-78DD8E876E34}"/>
              </a:ext>
            </a:extLst>
          </p:cNvPr>
          <p:cNvGraphicFramePr>
            <a:graphicFrameLocks noGrp="1"/>
          </p:cNvGraphicFramePr>
          <p:nvPr>
            <p:ph type="dgm" sz="quarter" idx="19"/>
            <p:extLst>
              <p:ext uri="{D42A27DB-BD31-4B8C-83A1-F6EECF244321}">
                <p14:modId xmlns:p14="http://schemas.microsoft.com/office/powerpoint/2010/main" val="2783431003"/>
              </p:ext>
            </p:extLst>
          </p:nvPr>
        </p:nvGraphicFramePr>
        <p:xfrm>
          <a:off x="700088" y="1449389"/>
          <a:ext cx="10687050" cy="44396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405046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3DBDF31-8847-07A4-1A59-87A7F90F17E6}"/>
              </a:ext>
            </a:extLst>
          </p:cNvPr>
          <p:cNvSpPr>
            <a:spLocks noGrp="1"/>
          </p:cNvSpPr>
          <p:nvPr>
            <p:ph type="title"/>
          </p:nvPr>
        </p:nvSpPr>
        <p:spPr/>
        <p:txBody>
          <a:bodyPr/>
          <a:lstStyle/>
          <a:p>
            <a:r>
              <a:rPr lang="en-US" dirty="0"/>
              <a:t>Chart about something</a:t>
            </a:r>
          </a:p>
        </p:txBody>
      </p:sp>
      <p:sp>
        <p:nvSpPr>
          <p:cNvPr id="7" name="Text Placeholder 6">
            <a:extLst>
              <a:ext uri="{FF2B5EF4-FFF2-40B4-BE49-F238E27FC236}">
                <a16:creationId xmlns:a16="http://schemas.microsoft.com/office/drawing/2014/main" id="{E33B76D0-2098-37A2-A260-3ECC373BE8D9}"/>
              </a:ext>
            </a:extLst>
          </p:cNvPr>
          <p:cNvSpPr>
            <a:spLocks noGrp="1"/>
          </p:cNvSpPr>
          <p:nvPr>
            <p:ph type="body" sz="quarter" idx="13"/>
          </p:nvPr>
        </p:nvSpPr>
        <p:spPr/>
        <p:txBody>
          <a:bodyPr/>
          <a:lstStyle/>
          <a:p>
            <a:r>
              <a:rPr lang="en-US" dirty="0"/>
              <a:t>As you can see here</a:t>
            </a:r>
          </a:p>
          <a:p>
            <a:r>
              <a:rPr lang="en-US" dirty="0"/>
              <a:t>And also see</a:t>
            </a:r>
          </a:p>
          <a:p>
            <a:r>
              <a:rPr lang="en-US" dirty="0"/>
              <a:t>What is going on</a:t>
            </a:r>
          </a:p>
          <a:p>
            <a:r>
              <a:rPr lang="en-US" dirty="0"/>
              <a:t>Wow that is growth</a:t>
            </a:r>
          </a:p>
        </p:txBody>
      </p:sp>
      <p:graphicFrame>
        <p:nvGraphicFramePr>
          <p:cNvPr id="8" name="Chart Placeholder 7">
            <a:extLst>
              <a:ext uri="{FF2B5EF4-FFF2-40B4-BE49-F238E27FC236}">
                <a16:creationId xmlns:a16="http://schemas.microsoft.com/office/drawing/2014/main" id="{6CB413E5-F759-F4EE-7FF1-691D939AEF39}"/>
              </a:ext>
            </a:extLst>
          </p:cNvPr>
          <p:cNvGraphicFramePr>
            <a:graphicFrameLocks noGrp="1"/>
          </p:cNvGraphicFramePr>
          <p:nvPr>
            <p:ph type="chart" sz="quarter" idx="18"/>
            <p:extLst>
              <p:ext uri="{D42A27DB-BD31-4B8C-83A1-F6EECF244321}">
                <p14:modId xmlns:p14="http://schemas.microsoft.com/office/powerpoint/2010/main" val="3539195560"/>
              </p:ext>
            </p:extLst>
          </p:nvPr>
        </p:nvGraphicFramePr>
        <p:xfrm>
          <a:off x="700088" y="685800"/>
          <a:ext cx="5668962" cy="5241925"/>
        </p:xfrm>
        <a:graphic>
          <a:graphicData uri="http://schemas.openxmlformats.org/drawingml/2006/chart">
            <c:chart xmlns:c="http://schemas.openxmlformats.org/drawingml/2006/chart" xmlns:r="http://schemas.openxmlformats.org/officeDocument/2006/relationships" r:id="rId2"/>
          </a:graphicData>
        </a:graphic>
      </p:graphicFrame>
      <p:sp>
        <p:nvSpPr>
          <p:cNvPr id="3" name="Date Placeholder 2">
            <a:extLst>
              <a:ext uri="{FF2B5EF4-FFF2-40B4-BE49-F238E27FC236}">
                <a16:creationId xmlns:a16="http://schemas.microsoft.com/office/drawing/2014/main" id="{A9C3EEFD-A90A-B89C-D56D-EAD94F8EA374}"/>
              </a:ext>
            </a:extLst>
          </p:cNvPr>
          <p:cNvSpPr>
            <a:spLocks noGrp="1"/>
          </p:cNvSpPr>
          <p:nvPr>
            <p:ph type="dt" sz="half" idx="15"/>
          </p:nvPr>
        </p:nvSpPr>
        <p:spPr/>
        <p:txBody>
          <a:bodyPr/>
          <a:lstStyle/>
          <a:p>
            <a:fld id="{30914F83-65DE-D246-85AB-CB47A7339950}" type="datetime1">
              <a:rPr lang="en-US" smtClean="0"/>
              <a:t>1/27/26</a:t>
            </a:fld>
            <a:endParaRPr lang="en-US"/>
          </a:p>
        </p:txBody>
      </p:sp>
      <p:sp>
        <p:nvSpPr>
          <p:cNvPr id="4" name="Footer Placeholder 3">
            <a:extLst>
              <a:ext uri="{FF2B5EF4-FFF2-40B4-BE49-F238E27FC236}">
                <a16:creationId xmlns:a16="http://schemas.microsoft.com/office/drawing/2014/main" id="{41BC5AC2-F3CB-677B-80B3-35CCD7EA4FE9}"/>
              </a:ext>
            </a:extLst>
          </p:cNvPr>
          <p:cNvSpPr>
            <a:spLocks noGrp="1"/>
          </p:cNvSpPr>
          <p:nvPr>
            <p:ph type="ftr" sz="quarter" idx="16"/>
          </p:nvPr>
        </p:nvSpPr>
        <p:spPr/>
        <p:txBody>
          <a:bodyPr/>
          <a:lstStyle/>
          <a:p>
            <a:endParaRPr lang="en-US" dirty="0"/>
          </a:p>
        </p:txBody>
      </p:sp>
      <p:sp>
        <p:nvSpPr>
          <p:cNvPr id="5" name="Slide Number Placeholder 4">
            <a:extLst>
              <a:ext uri="{FF2B5EF4-FFF2-40B4-BE49-F238E27FC236}">
                <a16:creationId xmlns:a16="http://schemas.microsoft.com/office/drawing/2014/main" id="{1341355F-D173-9775-E23E-AA204FAE5147}"/>
              </a:ext>
            </a:extLst>
          </p:cNvPr>
          <p:cNvSpPr>
            <a:spLocks noGrp="1"/>
          </p:cNvSpPr>
          <p:nvPr>
            <p:ph type="sldNum" sz="quarter" idx="17"/>
          </p:nvPr>
        </p:nvSpPr>
        <p:spPr/>
        <p:txBody>
          <a:bodyPr/>
          <a:lstStyle/>
          <a:p>
            <a:fld id="{23CDF9FB-25F4-214F-9221-F1BEDAC2460A}" type="slidenum">
              <a:rPr lang="en-US" smtClean="0">
                <a:solidFill>
                  <a:schemeClr val="bg1">
                    <a:lumMod val="65000"/>
                  </a:schemeClr>
                </a:solidFill>
              </a:rPr>
              <a:t>34</a:t>
            </a:fld>
            <a:endParaRPr lang="en-US" dirty="0">
              <a:solidFill>
                <a:schemeClr val="bg1">
                  <a:lumMod val="65000"/>
                </a:schemeClr>
              </a:solidFill>
            </a:endParaRPr>
          </a:p>
        </p:txBody>
      </p:sp>
    </p:spTree>
    <p:extLst>
      <p:ext uri="{BB962C8B-B14F-4D97-AF65-F5344CB8AC3E}">
        <p14:creationId xmlns:p14="http://schemas.microsoft.com/office/powerpoint/2010/main" val="496012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47A61-A5FD-9846-B093-CA9FFFE758C3}"/>
              </a:ext>
            </a:extLst>
          </p:cNvPr>
          <p:cNvSpPr>
            <a:spLocks noGrp="1"/>
          </p:cNvSpPr>
          <p:nvPr>
            <p:ph type="title"/>
          </p:nvPr>
        </p:nvSpPr>
        <p:spPr/>
        <p:txBody>
          <a:bodyPr/>
          <a:lstStyle/>
          <a:p>
            <a:r>
              <a:rPr lang="en-US" dirty="0"/>
              <a:t>Wow look at that</a:t>
            </a:r>
          </a:p>
        </p:txBody>
      </p:sp>
      <p:sp>
        <p:nvSpPr>
          <p:cNvPr id="3" name="Text Placeholder 2">
            <a:extLst>
              <a:ext uri="{FF2B5EF4-FFF2-40B4-BE49-F238E27FC236}">
                <a16:creationId xmlns:a16="http://schemas.microsoft.com/office/drawing/2014/main" id="{0CA81490-AFAD-EA40-B87A-7F1E6C2A4349}"/>
              </a:ext>
            </a:extLst>
          </p:cNvPr>
          <p:cNvSpPr>
            <a:spLocks noGrp="1"/>
          </p:cNvSpPr>
          <p:nvPr>
            <p:ph type="body" sz="half" idx="2"/>
          </p:nvPr>
        </p:nvSpPr>
        <p:spPr/>
        <p:txBody>
          <a:bodyPr/>
          <a:lstStyle/>
          <a:p>
            <a:r>
              <a:rPr lang="en-US" dirty="0" err="1"/>
              <a:t>Mauris</a:t>
            </a:r>
            <a:r>
              <a:rPr lang="en-US" dirty="0"/>
              <a:t> </a:t>
            </a:r>
            <a:r>
              <a:rPr lang="en-US" dirty="0" err="1"/>
              <a:t>ornare</a:t>
            </a:r>
            <a:r>
              <a:rPr lang="en-US" dirty="0"/>
              <a:t> </a:t>
            </a:r>
            <a:r>
              <a:rPr lang="en-US" dirty="0" err="1"/>
              <a:t>dignissim</a:t>
            </a:r>
            <a:r>
              <a:rPr lang="en-US" dirty="0"/>
              <a:t> </a:t>
            </a:r>
            <a:r>
              <a:rPr lang="en-US" dirty="0" err="1"/>
              <a:t>lectus</a:t>
            </a:r>
            <a:r>
              <a:rPr lang="en-US" dirty="0"/>
              <a:t> vitae vestibulum. </a:t>
            </a:r>
            <a:r>
              <a:rPr lang="en-US" dirty="0" err="1"/>
              <a:t>Nullam</a:t>
            </a:r>
            <a:r>
              <a:rPr lang="en-US" dirty="0"/>
              <a:t> </a:t>
            </a:r>
            <a:r>
              <a:rPr lang="en-US" dirty="0" err="1"/>
              <a:t>tincidunt</a:t>
            </a:r>
            <a:r>
              <a:rPr lang="en-US" dirty="0"/>
              <a:t> </a:t>
            </a:r>
            <a:r>
              <a:rPr lang="en-US" dirty="0" err="1"/>
              <a:t>urna</a:t>
            </a:r>
            <a:r>
              <a:rPr lang="en-US" dirty="0"/>
              <a:t> </a:t>
            </a:r>
            <a:r>
              <a:rPr lang="en-US" dirty="0" err="1"/>
              <a:t>odio</a:t>
            </a:r>
            <a:r>
              <a:rPr lang="en-US" dirty="0"/>
              <a:t>, id </a:t>
            </a:r>
            <a:r>
              <a:rPr lang="en-US" dirty="0" err="1"/>
              <a:t>suscipit</a:t>
            </a:r>
            <a:r>
              <a:rPr lang="en-US" dirty="0"/>
              <a:t> </a:t>
            </a:r>
            <a:r>
              <a:rPr lang="en-US" dirty="0" err="1"/>
              <a:t>sem</a:t>
            </a:r>
            <a:r>
              <a:rPr lang="en-US" dirty="0"/>
              <a:t> </a:t>
            </a:r>
            <a:r>
              <a:rPr lang="en-US" dirty="0" err="1"/>
              <a:t>efficitur</a:t>
            </a:r>
            <a:r>
              <a:rPr lang="en-US" dirty="0"/>
              <a:t> sit </a:t>
            </a:r>
            <a:r>
              <a:rPr lang="en-US" dirty="0" err="1"/>
              <a:t>amet</a:t>
            </a:r>
            <a:r>
              <a:rPr lang="en-US" dirty="0"/>
              <a:t>. </a:t>
            </a:r>
            <a:r>
              <a:rPr lang="en-US" dirty="0" err="1"/>
              <a:t>Aenean</a:t>
            </a:r>
            <a:r>
              <a:rPr lang="en-US" dirty="0"/>
              <a:t> non </a:t>
            </a:r>
            <a:r>
              <a:rPr lang="en-US" dirty="0" err="1"/>
              <a:t>sem</a:t>
            </a:r>
            <a:r>
              <a:rPr lang="en-US" dirty="0"/>
              <a:t> </a:t>
            </a:r>
            <a:r>
              <a:rPr lang="en-US" dirty="0" err="1"/>
              <a:t>ut</a:t>
            </a:r>
            <a:r>
              <a:rPr lang="en-US" dirty="0"/>
              <a:t> dui </a:t>
            </a:r>
            <a:r>
              <a:rPr lang="en-US" dirty="0" err="1"/>
              <a:t>faucibus</a:t>
            </a:r>
            <a:r>
              <a:rPr lang="en-US" dirty="0"/>
              <a:t> maximus. </a:t>
            </a:r>
            <a:r>
              <a:rPr lang="en-US" dirty="0" err="1"/>
              <a:t>Aliquam</a:t>
            </a:r>
            <a:r>
              <a:rPr lang="en-US" dirty="0"/>
              <a:t> </a:t>
            </a:r>
            <a:r>
              <a:rPr lang="en-US" dirty="0" err="1"/>
              <a:t>pellentesque</a:t>
            </a:r>
            <a:r>
              <a:rPr lang="en-US" dirty="0"/>
              <a:t> </a:t>
            </a:r>
            <a:r>
              <a:rPr lang="en-US" dirty="0" err="1"/>
              <a:t>sodales</a:t>
            </a:r>
            <a:r>
              <a:rPr lang="en-US" dirty="0"/>
              <a:t> </a:t>
            </a:r>
            <a:r>
              <a:rPr lang="en-US" dirty="0" err="1"/>
              <a:t>risus</a:t>
            </a:r>
            <a:r>
              <a:rPr lang="en-US" dirty="0"/>
              <a:t>, </a:t>
            </a:r>
            <a:r>
              <a:rPr lang="en-US" dirty="0" err="1"/>
              <a:t>ut</a:t>
            </a:r>
            <a:r>
              <a:rPr lang="en-US" dirty="0"/>
              <a:t> </a:t>
            </a:r>
            <a:r>
              <a:rPr lang="en-US" dirty="0" err="1"/>
              <a:t>accumsan</a:t>
            </a:r>
            <a:r>
              <a:rPr lang="en-US" dirty="0"/>
              <a:t> </a:t>
            </a:r>
            <a:r>
              <a:rPr lang="en-US" dirty="0" err="1"/>
              <a:t>sapien</a:t>
            </a:r>
            <a:r>
              <a:rPr lang="en-US" dirty="0"/>
              <a:t> </a:t>
            </a:r>
            <a:r>
              <a:rPr lang="en-US" dirty="0" err="1"/>
              <a:t>ultricies</a:t>
            </a:r>
            <a:r>
              <a:rPr lang="en-US" dirty="0"/>
              <a:t> at.</a:t>
            </a:r>
          </a:p>
        </p:txBody>
      </p:sp>
      <p:graphicFrame>
        <p:nvGraphicFramePr>
          <p:cNvPr id="5" name="Chart Placeholder 4">
            <a:extLst>
              <a:ext uri="{FF2B5EF4-FFF2-40B4-BE49-F238E27FC236}">
                <a16:creationId xmlns:a16="http://schemas.microsoft.com/office/drawing/2014/main" id="{2673D64F-FAD9-9147-B9C9-554EF501BD7B}"/>
              </a:ext>
            </a:extLst>
          </p:cNvPr>
          <p:cNvGraphicFramePr>
            <a:graphicFrameLocks noGrp="1"/>
          </p:cNvGraphicFramePr>
          <p:nvPr>
            <p:ph type="chart" sz="quarter" idx="10"/>
            <p:extLst>
              <p:ext uri="{D42A27DB-BD31-4B8C-83A1-F6EECF244321}">
                <p14:modId xmlns:p14="http://schemas.microsoft.com/office/powerpoint/2010/main" val="2643528948"/>
              </p:ext>
            </p:extLst>
          </p:nvPr>
        </p:nvGraphicFramePr>
        <p:xfrm>
          <a:off x="6648450" y="685800"/>
          <a:ext cx="4805363" cy="5181600"/>
        </p:xfrm>
        <a:graphic>
          <a:graphicData uri="http://schemas.openxmlformats.org/drawingml/2006/chart">
            <c:chart xmlns:c="http://schemas.openxmlformats.org/drawingml/2006/chart" xmlns:r="http://schemas.openxmlformats.org/officeDocument/2006/relationships" r:id="rId2"/>
          </a:graphicData>
        </a:graphic>
      </p:graphicFrame>
      <p:sp>
        <p:nvSpPr>
          <p:cNvPr id="11" name="Slide Number Placeholder 4">
            <a:extLst>
              <a:ext uri="{FF2B5EF4-FFF2-40B4-BE49-F238E27FC236}">
                <a16:creationId xmlns:a16="http://schemas.microsoft.com/office/drawing/2014/main" id="{099958BF-ECA9-0B8B-9B1A-684860B85439}"/>
              </a:ext>
            </a:extLst>
          </p:cNvPr>
          <p:cNvSpPr txBox="1">
            <a:spLocks/>
          </p:cNvSpPr>
          <p:nvPr/>
        </p:nvSpPr>
        <p:spPr>
          <a:xfrm>
            <a:off x="8565648" y="6356350"/>
            <a:ext cx="1994402" cy="365125"/>
          </a:xfrm>
          <a:prstGeom prst="rect">
            <a:avLst/>
          </a:prstGeom>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23CDF9FB-25F4-214F-9221-F1BEDAC2460A}" type="slidenum">
              <a:rPr lang="en-US" sz="1200" smtClean="0">
                <a:solidFill>
                  <a:schemeClr val="bg1">
                    <a:lumMod val="65000"/>
                  </a:schemeClr>
                </a:solidFill>
                <a:latin typeface="Arial" panose="020B0604020202020204" pitchFamily="34" charset="0"/>
              </a:rPr>
              <a:pPr algn="r"/>
              <a:t>35</a:t>
            </a:fld>
            <a:endParaRPr lang="en-US" sz="1200" dirty="0">
              <a:solidFill>
                <a:schemeClr val="bg1">
                  <a:lumMod val="65000"/>
                </a:schemeClr>
              </a:solidFill>
              <a:latin typeface="Arial" panose="020B0604020202020204" pitchFamily="34" charset="0"/>
            </a:endParaRPr>
          </a:p>
        </p:txBody>
      </p:sp>
    </p:spTree>
    <p:extLst>
      <p:ext uri="{BB962C8B-B14F-4D97-AF65-F5344CB8AC3E}">
        <p14:creationId xmlns:p14="http://schemas.microsoft.com/office/powerpoint/2010/main" val="19251449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869391-EA75-F2D0-C845-EE71E3ED5698}"/>
              </a:ext>
            </a:extLst>
          </p:cNvPr>
          <p:cNvSpPr>
            <a:spLocks noGrp="1"/>
          </p:cNvSpPr>
          <p:nvPr>
            <p:ph type="title"/>
          </p:nvPr>
        </p:nvSpPr>
        <p:spPr>
          <a:xfrm>
            <a:off x="1516702" y="1740069"/>
            <a:ext cx="3997407" cy="2823355"/>
          </a:xfrm>
        </p:spPr>
        <p:txBody>
          <a:bodyPr/>
          <a:lstStyle/>
          <a:p>
            <a:r>
              <a:rPr lang="en-US" dirty="0"/>
              <a:t>What</a:t>
            </a:r>
            <a:br>
              <a:rPr lang="en-US" dirty="0"/>
            </a:br>
            <a:r>
              <a:rPr lang="en-US" dirty="0"/>
              <a:t>do we</a:t>
            </a:r>
            <a:br>
              <a:rPr lang="en-US" dirty="0"/>
            </a:br>
            <a:r>
              <a:rPr lang="en-US" dirty="0" err="1"/>
              <a:t>StUdy</a:t>
            </a:r>
            <a:endParaRPr lang="en-US" dirty="0"/>
          </a:p>
        </p:txBody>
      </p:sp>
      <p:sp>
        <p:nvSpPr>
          <p:cNvPr id="539" name="Circle"/>
          <p:cNvSpPr/>
          <p:nvPr/>
        </p:nvSpPr>
        <p:spPr>
          <a:xfrm>
            <a:off x="6096001" y="1200758"/>
            <a:ext cx="2653213" cy="2633439"/>
          </a:xfrm>
          <a:prstGeom prst="ellipse">
            <a:avLst/>
          </a:prstGeom>
          <a:ln w="63500">
            <a:solidFill>
              <a:schemeClr val="accent1"/>
            </a:solidFill>
          </a:ln>
        </p:spPr>
        <p:txBody>
          <a:bodyPr lIns="45719" rIns="45719" anchor="ctr"/>
          <a:lstStyle/>
          <a:p>
            <a:endParaRPr dirty="0">
              <a:latin typeface="Arial" panose="020B0604020202020204" pitchFamily="34" charset="0"/>
            </a:endParaRPr>
          </a:p>
        </p:txBody>
      </p:sp>
      <p:sp>
        <p:nvSpPr>
          <p:cNvPr id="540" name="Circle"/>
          <p:cNvSpPr/>
          <p:nvPr/>
        </p:nvSpPr>
        <p:spPr>
          <a:xfrm>
            <a:off x="8264170" y="1200758"/>
            <a:ext cx="2653213" cy="2633439"/>
          </a:xfrm>
          <a:prstGeom prst="ellipse">
            <a:avLst/>
          </a:prstGeom>
          <a:ln w="63500">
            <a:solidFill>
              <a:schemeClr val="accent1"/>
            </a:solidFill>
          </a:ln>
        </p:spPr>
        <p:txBody>
          <a:bodyPr lIns="45719" rIns="45719" anchor="ctr"/>
          <a:lstStyle/>
          <a:p>
            <a:endParaRPr dirty="0">
              <a:latin typeface="Arial" panose="020B0604020202020204" pitchFamily="34" charset="0"/>
            </a:endParaRPr>
          </a:p>
        </p:txBody>
      </p:sp>
      <p:sp>
        <p:nvSpPr>
          <p:cNvPr id="541" name="Circle"/>
          <p:cNvSpPr/>
          <p:nvPr/>
        </p:nvSpPr>
        <p:spPr>
          <a:xfrm>
            <a:off x="7244161" y="3023803"/>
            <a:ext cx="2653214" cy="2633439"/>
          </a:xfrm>
          <a:prstGeom prst="ellipse">
            <a:avLst/>
          </a:prstGeom>
          <a:ln w="63500">
            <a:solidFill>
              <a:schemeClr val="accent1"/>
            </a:solidFill>
          </a:ln>
        </p:spPr>
        <p:txBody>
          <a:bodyPr lIns="45719" rIns="45719" anchor="ctr"/>
          <a:lstStyle/>
          <a:p>
            <a:endParaRPr dirty="0">
              <a:latin typeface="Arial" panose="020B0604020202020204" pitchFamily="34" charset="0"/>
            </a:endParaRPr>
          </a:p>
        </p:txBody>
      </p:sp>
      <p:sp>
        <p:nvSpPr>
          <p:cNvPr id="542" name="Text Placeholder 4"/>
          <p:cNvSpPr txBox="1"/>
          <p:nvPr/>
        </p:nvSpPr>
        <p:spPr>
          <a:xfrm>
            <a:off x="6096000" y="2013633"/>
            <a:ext cx="2417135" cy="100768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chor="ctr">
            <a:normAutofit/>
          </a:bodyPr>
          <a:lstStyle>
            <a:lvl1pPr algn="ctr" defTabSz="914400">
              <a:lnSpc>
                <a:spcPct val="84600"/>
              </a:lnSpc>
              <a:spcBef>
                <a:spcPts val="1000"/>
              </a:spcBef>
              <a:defRPr sz="2600">
                <a:solidFill>
                  <a:srgbClr val="212121"/>
                </a:solidFill>
              </a:defRPr>
            </a:lvl1pPr>
          </a:lstStyle>
          <a:p>
            <a:r>
              <a:rPr dirty="0">
                <a:latin typeface="Arial" panose="020B0604020202020204" pitchFamily="34" charset="0"/>
              </a:rPr>
              <a:t>Work</a:t>
            </a:r>
          </a:p>
        </p:txBody>
      </p:sp>
      <p:sp>
        <p:nvSpPr>
          <p:cNvPr id="543" name="Text Placeholder 4"/>
          <p:cNvSpPr txBox="1"/>
          <p:nvPr/>
        </p:nvSpPr>
        <p:spPr>
          <a:xfrm>
            <a:off x="8513135" y="2013633"/>
            <a:ext cx="2314758" cy="100768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chor="ctr">
            <a:normAutofit/>
          </a:bodyPr>
          <a:lstStyle>
            <a:lvl1pPr algn="ctr" defTabSz="914400">
              <a:lnSpc>
                <a:spcPct val="84600"/>
              </a:lnSpc>
              <a:spcBef>
                <a:spcPts val="1000"/>
              </a:spcBef>
              <a:defRPr sz="2600">
                <a:solidFill>
                  <a:srgbClr val="212121"/>
                </a:solidFill>
              </a:defRPr>
            </a:lvl1pPr>
          </a:lstStyle>
          <a:p>
            <a:r>
              <a:rPr dirty="0">
                <a:latin typeface="Arial" panose="020B0604020202020204" pitchFamily="34" charset="0"/>
              </a:rPr>
              <a:t>Labor</a:t>
            </a:r>
          </a:p>
        </p:txBody>
      </p:sp>
      <p:sp>
        <p:nvSpPr>
          <p:cNvPr id="544" name="Text Placeholder 4"/>
          <p:cNvSpPr txBox="1"/>
          <p:nvPr/>
        </p:nvSpPr>
        <p:spPr>
          <a:xfrm>
            <a:off x="7231849" y="3840673"/>
            <a:ext cx="2677837" cy="100768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chor="ctr">
            <a:normAutofit/>
          </a:bodyPr>
          <a:lstStyle>
            <a:lvl1pPr algn="ctr" defTabSz="914400">
              <a:lnSpc>
                <a:spcPct val="84600"/>
              </a:lnSpc>
              <a:spcBef>
                <a:spcPts val="1000"/>
              </a:spcBef>
              <a:defRPr sz="2600">
                <a:solidFill>
                  <a:srgbClr val="212121"/>
                </a:solidFill>
              </a:defRPr>
            </a:lvl1pPr>
          </a:lstStyle>
          <a:p>
            <a:r>
              <a:rPr dirty="0">
                <a:latin typeface="Arial" panose="020B0604020202020204" pitchFamily="34" charset="0"/>
              </a:rPr>
              <a:t>Employment</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4" name="Text Placeholder 4"/>
          <p:cNvSpPr txBox="1">
            <a:spLocks noGrp="1"/>
          </p:cNvSpPr>
          <p:nvPr>
            <p:ph type="body" sz="quarter" idx="1"/>
          </p:nvPr>
        </p:nvSpPr>
        <p:spPr>
          <a:xfrm>
            <a:off x="735853" y="3210741"/>
            <a:ext cx="2638822" cy="1766504"/>
          </a:xfrm>
          <a:prstGeom prst="rect">
            <a:avLst/>
          </a:prstGeom>
        </p:spPr>
        <p:txBody>
          <a:bodyPr vert="horz" lIns="91440" tIns="45720" rIns="91440" bIns="45720" rtlCol="0" anchor="t">
            <a:normAutofit lnSpcReduction="10000"/>
          </a:bodyPr>
          <a:lstStyle/>
          <a:p>
            <a:pPr marL="383540" indent="-383540" algn="l">
              <a:buSzPct val="100000"/>
              <a:buFont typeface="Helvetica Neue"/>
              <a:buChar char="■"/>
              <a:defRPr sz="2000">
                <a:latin typeface="Arial"/>
                <a:ea typeface="Arial"/>
                <a:cs typeface="Arial"/>
                <a:sym typeface="Arial"/>
              </a:defRPr>
            </a:pPr>
            <a:r>
              <a:rPr lang="en-US" b="0" dirty="0">
                <a:latin typeface="Arial" panose="020B0604020202020204" pitchFamily="34" charset="0"/>
              </a:rPr>
              <a:t>Labor relations</a:t>
            </a:r>
          </a:p>
          <a:p>
            <a:pPr marL="383540" indent="-383540" algn="l">
              <a:buSzPct val="100000"/>
              <a:buFont typeface="Helvetica Neue,Sans-Serif"/>
              <a:buChar char="■"/>
              <a:defRPr sz="2000">
                <a:latin typeface="Arial"/>
                <a:ea typeface="Arial"/>
                <a:cs typeface="Arial"/>
                <a:sym typeface="Arial"/>
              </a:defRPr>
            </a:pPr>
            <a:r>
              <a:rPr lang="en-US" b="0" dirty="0">
                <a:latin typeface="Arial" panose="020B0604020202020204" pitchFamily="34" charset="0"/>
              </a:rPr>
              <a:t>Human resource management</a:t>
            </a:r>
          </a:p>
          <a:p>
            <a:pPr marL="383540" indent="-383540" algn="l">
              <a:buSzPct val="100000"/>
              <a:buFont typeface="Helvetica Neue"/>
              <a:buChar char="■"/>
              <a:defRPr sz="2000">
                <a:latin typeface="Arial"/>
                <a:ea typeface="Arial"/>
                <a:cs typeface="Arial"/>
                <a:sym typeface="Arial"/>
              </a:defRPr>
            </a:pPr>
            <a:r>
              <a:rPr b="0" dirty="0">
                <a:latin typeface="Arial" panose="020B0604020202020204" pitchFamily="34" charset="0"/>
              </a:rPr>
              <a:t>Organizational behavior</a:t>
            </a:r>
            <a:endParaRPr lang="en-US" b="0" dirty="0">
              <a:latin typeface="Arial" panose="020B0604020202020204" pitchFamily="34" charset="0"/>
            </a:endParaRPr>
          </a:p>
        </p:txBody>
      </p:sp>
      <p:sp>
        <p:nvSpPr>
          <p:cNvPr id="575" name="Text Placeholder 4"/>
          <p:cNvSpPr txBox="1"/>
          <p:nvPr/>
        </p:nvSpPr>
        <p:spPr>
          <a:xfrm>
            <a:off x="9314660" y="3130933"/>
            <a:ext cx="2770348" cy="17665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ormAutofit/>
          </a:bodyPr>
          <a:lstStyle/>
          <a:p>
            <a:pPr marL="384047" indent="-384047" defTabSz="914400">
              <a:lnSpc>
                <a:spcPct val="94000"/>
              </a:lnSpc>
              <a:spcBef>
                <a:spcPts val="1000"/>
              </a:spcBef>
              <a:buSzPct val="100000"/>
              <a:buFont typeface="Helvetica Neue"/>
              <a:buChar char="■"/>
              <a:defRPr sz="2000">
                <a:solidFill>
                  <a:srgbClr val="212121"/>
                </a:solidFill>
              </a:defRPr>
            </a:pPr>
            <a:r>
              <a:rPr dirty="0">
                <a:latin typeface="Arial" panose="020B0604020202020204" pitchFamily="34" charset="0"/>
              </a:rPr>
              <a:t>Economics</a:t>
            </a:r>
          </a:p>
          <a:p>
            <a:pPr marL="384047" indent="-384047" defTabSz="914400">
              <a:lnSpc>
                <a:spcPct val="94000"/>
              </a:lnSpc>
              <a:spcBef>
                <a:spcPts val="1000"/>
              </a:spcBef>
              <a:buSzPct val="100000"/>
              <a:buFont typeface="Helvetica Neue"/>
              <a:buChar char="■"/>
              <a:defRPr sz="2000">
                <a:solidFill>
                  <a:srgbClr val="212121"/>
                </a:solidFill>
              </a:defRPr>
            </a:pPr>
            <a:r>
              <a:rPr dirty="0">
                <a:latin typeface="Arial" panose="020B0604020202020204" pitchFamily="34" charset="0"/>
              </a:rPr>
              <a:t>Psychology</a:t>
            </a:r>
          </a:p>
          <a:p>
            <a:pPr marL="384047" indent="-384047" defTabSz="914400">
              <a:lnSpc>
                <a:spcPct val="94000"/>
              </a:lnSpc>
              <a:spcBef>
                <a:spcPts val="1000"/>
              </a:spcBef>
              <a:buSzPct val="100000"/>
              <a:buFont typeface="Helvetica Neue"/>
              <a:buChar char="■"/>
              <a:defRPr sz="2000">
                <a:solidFill>
                  <a:srgbClr val="212121"/>
                </a:solidFill>
              </a:defRPr>
            </a:pPr>
            <a:r>
              <a:rPr dirty="0">
                <a:latin typeface="Arial" panose="020B0604020202020204" pitchFamily="34" charset="0"/>
              </a:rPr>
              <a:t>Sociology</a:t>
            </a:r>
          </a:p>
          <a:p>
            <a:pPr marL="384047" indent="-384047" defTabSz="914400">
              <a:lnSpc>
                <a:spcPct val="94000"/>
              </a:lnSpc>
              <a:spcBef>
                <a:spcPts val="1000"/>
              </a:spcBef>
              <a:buSzPct val="100000"/>
              <a:buFont typeface="Helvetica Neue"/>
              <a:buChar char="■"/>
              <a:defRPr sz="2000">
                <a:solidFill>
                  <a:srgbClr val="212121"/>
                </a:solidFill>
              </a:defRPr>
            </a:pPr>
            <a:r>
              <a:rPr dirty="0">
                <a:latin typeface="Arial" panose="020B0604020202020204" pitchFamily="34" charset="0"/>
              </a:rPr>
              <a:t>History</a:t>
            </a:r>
          </a:p>
        </p:txBody>
      </p:sp>
      <p:sp>
        <p:nvSpPr>
          <p:cNvPr id="576" name="Text Placeholder 2"/>
          <p:cNvSpPr txBox="1"/>
          <p:nvPr/>
        </p:nvSpPr>
        <p:spPr>
          <a:xfrm>
            <a:off x="735814" y="2124365"/>
            <a:ext cx="2686758" cy="98777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chor="b">
            <a:normAutofit fontScale="92500"/>
          </a:bodyPr>
          <a:lstStyle/>
          <a:p>
            <a:pPr defTabSz="914400">
              <a:lnSpc>
                <a:spcPct val="80000"/>
              </a:lnSpc>
              <a:defRPr sz="2000" b="1">
                <a:solidFill>
                  <a:srgbClr val="212121"/>
                </a:solidFill>
              </a:defRPr>
            </a:pPr>
            <a:r>
              <a:rPr lang="en-US" sz="2400" b="1" dirty="0">
                <a:latin typeface="Arial Black" panose="020B0604020202020204" pitchFamily="34" charset="0"/>
              </a:rPr>
              <a:t>PRE-PROFESSIONAL</a:t>
            </a:r>
            <a:r>
              <a:rPr sz="2000" b="1" dirty="0">
                <a:latin typeface="Arial Black" panose="020B0604020202020204" pitchFamily="34" charset="0"/>
              </a:rPr>
              <a:t> </a:t>
            </a:r>
          </a:p>
          <a:p>
            <a:pPr defTabSz="914400">
              <a:lnSpc>
                <a:spcPct val="80000"/>
              </a:lnSpc>
              <a:defRPr sz="2000" b="1">
                <a:solidFill>
                  <a:srgbClr val="212121"/>
                </a:solidFill>
              </a:defRPr>
            </a:pPr>
            <a:r>
              <a:rPr dirty="0">
                <a:latin typeface="Arial" panose="020B0604020202020204" pitchFamily="34" charset="0"/>
              </a:rPr>
              <a:t>(Law/Business)</a:t>
            </a:r>
          </a:p>
        </p:txBody>
      </p:sp>
      <p:sp>
        <p:nvSpPr>
          <p:cNvPr id="577" name="Text Placeholder 2"/>
          <p:cNvSpPr txBox="1"/>
          <p:nvPr/>
        </p:nvSpPr>
        <p:spPr>
          <a:xfrm>
            <a:off x="9262277" y="2093865"/>
            <a:ext cx="2406643" cy="98777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chor="b">
            <a:normAutofit/>
          </a:bodyPr>
          <a:lstStyle>
            <a:lvl1pPr algn="ctr" defTabSz="914400">
              <a:lnSpc>
                <a:spcPct val="80000"/>
              </a:lnSpc>
              <a:defRPr sz="2000" b="1">
                <a:solidFill>
                  <a:srgbClr val="212121"/>
                </a:solidFill>
              </a:defRPr>
            </a:lvl1pPr>
          </a:lstStyle>
          <a:p>
            <a:pPr algn="l"/>
            <a:r>
              <a:rPr lang="en-US" dirty="0">
                <a:latin typeface="Arial Black" panose="020B0604020202020204" pitchFamily="34" charset="0"/>
              </a:rPr>
              <a:t>SOCIAL</a:t>
            </a:r>
          </a:p>
          <a:p>
            <a:pPr algn="l"/>
            <a:r>
              <a:rPr lang="en-US" dirty="0">
                <a:latin typeface="Arial Black" panose="020B0604020202020204" pitchFamily="34" charset="0"/>
              </a:rPr>
              <a:t>SCIENCES</a:t>
            </a:r>
            <a:endParaRPr dirty="0">
              <a:latin typeface="Arial Black" panose="020B0604020202020204" pitchFamily="34" charset="0"/>
            </a:endParaRPr>
          </a:p>
        </p:txBody>
      </p:sp>
      <p:grpSp>
        <p:nvGrpSpPr>
          <p:cNvPr id="2" name="Group 1">
            <a:extLst>
              <a:ext uri="{FF2B5EF4-FFF2-40B4-BE49-F238E27FC236}">
                <a16:creationId xmlns:a16="http://schemas.microsoft.com/office/drawing/2014/main" id="{B63790DF-3EE5-9F41-A692-059158A423CF}"/>
              </a:ext>
            </a:extLst>
          </p:cNvPr>
          <p:cNvGrpSpPr/>
          <p:nvPr/>
        </p:nvGrpSpPr>
        <p:grpSpPr>
          <a:xfrm>
            <a:off x="3569090" y="1759527"/>
            <a:ext cx="5231512" cy="3378621"/>
            <a:chOff x="2823483" y="2080602"/>
            <a:chExt cx="6446024" cy="4162978"/>
          </a:xfrm>
        </p:grpSpPr>
        <p:sp>
          <p:nvSpPr>
            <p:cNvPr id="572" name="Circle"/>
            <p:cNvSpPr/>
            <p:nvPr/>
          </p:nvSpPr>
          <p:spPr>
            <a:xfrm>
              <a:off x="2823483" y="2120362"/>
              <a:ext cx="4123218" cy="4123218"/>
            </a:xfrm>
            <a:prstGeom prst="ellipse">
              <a:avLst/>
            </a:prstGeom>
            <a:ln w="73025">
              <a:solidFill>
                <a:schemeClr val="accent1"/>
              </a:solidFill>
            </a:ln>
          </p:spPr>
          <p:txBody>
            <a:bodyPr lIns="45719" rIns="45719" anchor="ctr"/>
            <a:lstStyle/>
            <a:p>
              <a:endParaRPr dirty="0">
                <a:latin typeface="Arial" panose="020B0604020202020204" pitchFamily="34" charset="0"/>
              </a:endParaRPr>
            </a:p>
          </p:txBody>
        </p:sp>
        <p:sp>
          <p:nvSpPr>
            <p:cNvPr id="573" name="Circle"/>
            <p:cNvSpPr/>
            <p:nvPr/>
          </p:nvSpPr>
          <p:spPr>
            <a:xfrm>
              <a:off x="5137011" y="2080602"/>
              <a:ext cx="4132496" cy="4132497"/>
            </a:xfrm>
            <a:prstGeom prst="ellipse">
              <a:avLst/>
            </a:prstGeom>
            <a:ln w="73025">
              <a:solidFill>
                <a:schemeClr val="accent1"/>
              </a:solidFill>
            </a:ln>
          </p:spPr>
          <p:txBody>
            <a:bodyPr lIns="45719" rIns="45719" anchor="ctr"/>
            <a:lstStyle/>
            <a:p>
              <a:endParaRPr dirty="0">
                <a:latin typeface="Arial" panose="020B0604020202020204" pitchFamily="34" charset="0"/>
              </a:endParaRPr>
            </a:p>
          </p:txBody>
        </p:sp>
        <p:pic>
          <p:nvPicPr>
            <p:cNvPr id="3" name="Picture 2" descr="A black and white logo&#10;&#10;Description automatically generated">
              <a:extLst>
                <a:ext uri="{FF2B5EF4-FFF2-40B4-BE49-F238E27FC236}">
                  <a16:creationId xmlns:a16="http://schemas.microsoft.com/office/drawing/2014/main" id="{78C05CE3-792E-FD9C-3C9E-7C70F4C4B59A}"/>
                </a:ext>
              </a:extLst>
            </p:cNvPr>
            <p:cNvPicPr>
              <a:picLocks noChangeAspect="1"/>
            </p:cNvPicPr>
            <p:nvPr/>
          </p:nvPicPr>
          <p:blipFill>
            <a:blip r:embed="rId2"/>
            <a:stretch>
              <a:fillRect/>
            </a:stretch>
          </p:blipFill>
          <p:spPr>
            <a:xfrm>
              <a:off x="5002306" y="3244622"/>
              <a:ext cx="2124928" cy="1870860"/>
            </a:xfrm>
            <a:prstGeom prst="rect">
              <a:avLst/>
            </a:prstGeom>
          </p:spPr>
        </p:pic>
      </p:grpSp>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4" name="Text Placeholder 4"/>
          <p:cNvSpPr txBox="1">
            <a:spLocks noGrp="1"/>
          </p:cNvSpPr>
          <p:nvPr>
            <p:ph type="body" sz="quarter" idx="1"/>
          </p:nvPr>
        </p:nvSpPr>
        <p:spPr>
          <a:xfrm>
            <a:off x="579982" y="4261640"/>
            <a:ext cx="3349367" cy="1766504"/>
          </a:xfrm>
          <a:prstGeom prst="rect">
            <a:avLst/>
          </a:prstGeom>
        </p:spPr>
        <p:txBody>
          <a:bodyPr vert="horz" lIns="91440" tIns="45720" rIns="91440" bIns="45720" rtlCol="0" anchor="t">
            <a:noAutofit/>
          </a:bodyPr>
          <a:lstStyle/>
          <a:p>
            <a:pPr marL="383540" indent="-383540" algn="l">
              <a:buSzPct val="100000"/>
              <a:buFont typeface="Helvetica Neue"/>
              <a:buChar char="■"/>
              <a:defRPr sz="2000">
                <a:latin typeface="Arial"/>
                <a:ea typeface="Arial"/>
                <a:cs typeface="Arial"/>
                <a:sym typeface="Arial"/>
              </a:defRPr>
            </a:pPr>
            <a:r>
              <a:rPr lang="en-US" sz="2000" b="0" dirty="0">
                <a:latin typeface="Arial" panose="020B0604020202020204" pitchFamily="34" charset="0"/>
              </a:rPr>
              <a:t>Labor Relations</a:t>
            </a:r>
          </a:p>
          <a:p>
            <a:pPr marL="383540" indent="-383540" algn="l">
              <a:buSzPct val="100000"/>
              <a:buFont typeface="Helvetica Neue,Sans-Serif"/>
              <a:buChar char="■"/>
              <a:defRPr sz="2000">
                <a:latin typeface="Arial"/>
                <a:ea typeface="Arial"/>
                <a:cs typeface="Arial"/>
                <a:sym typeface="Arial"/>
              </a:defRPr>
            </a:pPr>
            <a:r>
              <a:rPr lang="en-US" sz="2000" b="0" dirty="0">
                <a:latin typeface="Arial" panose="020B0604020202020204" pitchFamily="34" charset="0"/>
              </a:rPr>
              <a:t>Human Resource Management</a:t>
            </a:r>
          </a:p>
          <a:p>
            <a:pPr marL="383540" indent="-383540" algn="l">
              <a:buSzPct val="100000"/>
              <a:buFont typeface="Helvetica Neue"/>
              <a:buChar char="■"/>
              <a:defRPr sz="2000">
                <a:latin typeface="Arial"/>
                <a:ea typeface="Arial"/>
                <a:cs typeface="Arial"/>
                <a:sym typeface="Arial"/>
              </a:defRPr>
            </a:pPr>
            <a:r>
              <a:rPr sz="2000" b="0" dirty="0">
                <a:latin typeface="Arial" panose="020B0604020202020204" pitchFamily="34" charset="0"/>
              </a:rPr>
              <a:t>Organizational </a:t>
            </a:r>
            <a:r>
              <a:rPr lang="en-US" sz="2000" b="0" dirty="0">
                <a:latin typeface="Arial" panose="020B0604020202020204" pitchFamily="34" charset="0"/>
              </a:rPr>
              <a:t>B</a:t>
            </a:r>
            <a:r>
              <a:rPr sz="2000" b="0" dirty="0">
                <a:latin typeface="Arial" panose="020B0604020202020204" pitchFamily="34" charset="0"/>
              </a:rPr>
              <a:t>ehavior</a:t>
            </a:r>
            <a:endParaRPr lang="en-US" sz="2000" b="0" dirty="0">
              <a:latin typeface="Arial" panose="020B0604020202020204" pitchFamily="34" charset="0"/>
            </a:endParaRPr>
          </a:p>
        </p:txBody>
      </p:sp>
      <p:sp>
        <p:nvSpPr>
          <p:cNvPr id="578" name="Slide Number Placeholder 3"/>
          <p:cNvSpPr txBox="1">
            <a:spLocks noGrp="1"/>
          </p:cNvSpPr>
          <p:nvPr>
            <p:ph type="sldNum" sz="quarter" idx="12"/>
          </p:nvPr>
        </p:nvSpPr>
        <p:spPr>
          <a:xfrm>
            <a:off x="10164726" y="6406785"/>
            <a:ext cx="395323" cy="264255"/>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fld id="{86CB4B4D-7CA3-9044-876B-883B54F8677D}" type="slidenum">
              <a:rPr/>
              <a:t>38</a:t>
            </a:fld>
            <a:endParaRPr dirty="0"/>
          </a:p>
        </p:txBody>
      </p:sp>
      <p:sp>
        <p:nvSpPr>
          <p:cNvPr id="573" name="Circle"/>
          <p:cNvSpPr/>
          <p:nvPr/>
        </p:nvSpPr>
        <p:spPr>
          <a:xfrm>
            <a:off x="5252484" y="564678"/>
            <a:ext cx="4132496" cy="4132497"/>
          </a:xfrm>
          <a:prstGeom prst="ellipse">
            <a:avLst/>
          </a:prstGeom>
          <a:solidFill>
            <a:schemeClr val="accent1"/>
          </a:solidFill>
          <a:ln w="76200">
            <a:solidFill>
              <a:schemeClr val="tx1"/>
            </a:solidFill>
          </a:ln>
        </p:spPr>
        <p:txBody>
          <a:bodyPr lIns="45719" rIns="45719" anchor="ctr"/>
          <a:lstStyle/>
          <a:p>
            <a:endParaRPr dirty="0">
              <a:latin typeface="Arial" panose="020B0604020202020204" pitchFamily="34" charset="0"/>
            </a:endParaRPr>
          </a:p>
        </p:txBody>
      </p:sp>
      <p:sp>
        <p:nvSpPr>
          <p:cNvPr id="572" name="Circle"/>
          <p:cNvSpPr/>
          <p:nvPr/>
        </p:nvSpPr>
        <p:spPr>
          <a:xfrm>
            <a:off x="2452227" y="604438"/>
            <a:ext cx="4123218" cy="4123218"/>
          </a:xfrm>
          <a:prstGeom prst="ellipse">
            <a:avLst/>
          </a:prstGeom>
          <a:solidFill>
            <a:srgbClr val="212121">
              <a:alpha val="69412"/>
            </a:srgbClr>
          </a:solidFill>
          <a:ln w="76200">
            <a:solidFill>
              <a:schemeClr val="tx1"/>
            </a:solidFill>
          </a:ln>
        </p:spPr>
        <p:txBody>
          <a:bodyPr lIns="45719" rIns="45719" anchor="ctr"/>
          <a:lstStyle/>
          <a:p>
            <a:endParaRPr dirty="0">
              <a:latin typeface="Arial" panose="020B0604020202020204" pitchFamily="34" charset="0"/>
            </a:endParaRPr>
          </a:p>
        </p:txBody>
      </p:sp>
      <p:pic>
        <p:nvPicPr>
          <p:cNvPr id="5" name="Picture 4" descr="A white text in a black background&#10;&#10;Description automatically generated">
            <a:extLst>
              <a:ext uri="{FF2B5EF4-FFF2-40B4-BE49-F238E27FC236}">
                <a16:creationId xmlns:a16="http://schemas.microsoft.com/office/drawing/2014/main" id="{F4126730-643F-DDE8-F152-8EC91FA42A32}"/>
              </a:ext>
            </a:extLst>
          </p:cNvPr>
          <p:cNvPicPr>
            <a:picLocks noChangeAspect="1"/>
          </p:cNvPicPr>
          <p:nvPr/>
        </p:nvPicPr>
        <p:blipFill>
          <a:blip r:embed="rId2">
            <a:alphaModFix/>
          </a:blip>
          <a:stretch>
            <a:fillRect/>
          </a:stretch>
        </p:blipFill>
        <p:spPr>
          <a:xfrm>
            <a:off x="5259572" y="1989788"/>
            <a:ext cx="1337162" cy="1177284"/>
          </a:xfrm>
          <a:prstGeom prst="rect">
            <a:avLst/>
          </a:prstGeom>
        </p:spPr>
      </p:pic>
      <p:sp>
        <p:nvSpPr>
          <p:cNvPr id="6" name="Oval 5">
            <a:extLst>
              <a:ext uri="{FF2B5EF4-FFF2-40B4-BE49-F238E27FC236}">
                <a16:creationId xmlns:a16="http://schemas.microsoft.com/office/drawing/2014/main" id="{46C39AD2-001A-A0BA-5734-E8BA9A744D7D}"/>
              </a:ext>
            </a:extLst>
          </p:cNvPr>
          <p:cNvSpPr/>
          <p:nvPr/>
        </p:nvSpPr>
        <p:spPr>
          <a:xfrm>
            <a:off x="9853916" y="3716911"/>
            <a:ext cx="437321" cy="437321"/>
          </a:xfrm>
          <a:prstGeom prst="ellipse">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7" name="Oval 6">
            <a:extLst>
              <a:ext uri="{FF2B5EF4-FFF2-40B4-BE49-F238E27FC236}">
                <a16:creationId xmlns:a16="http://schemas.microsoft.com/office/drawing/2014/main" id="{A0D57937-49B1-1352-C05B-1F6CF82E524C}"/>
              </a:ext>
            </a:extLst>
          </p:cNvPr>
          <p:cNvSpPr/>
          <p:nvPr/>
        </p:nvSpPr>
        <p:spPr>
          <a:xfrm>
            <a:off x="539712" y="3711347"/>
            <a:ext cx="437321" cy="437321"/>
          </a:xfrm>
          <a:prstGeom prst="ellipse">
            <a:avLst/>
          </a:prstGeom>
          <a:solidFill>
            <a:schemeClr val="tx2">
              <a:alpha val="7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8" name="Text Placeholder 4">
            <a:extLst>
              <a:ext uri="{FF2B5EF4-FFF2-40B4-BE49-F238E27FC236}">
                <a16:creationId xmlns:a16="http://schemas.microsoft.com/office/drawing/2014/main" id="{914C6047-50AE-1C9F-8BE2-2057583FD094}"/>
              </a:ext>
            </a:extLst>
          </p:cNvPr>
          <p:cNvSpPr txBox="1">
            <a:spLocks/>
          </p:cNvSpPr>
          <p:nvPr/>
        </p:nvSpPr>
        <p:spPr>
          <a:xfrm>
            <a:off x="9780104" y="4268924"/>
            <a:ext cx="2128361" cy="1764584"/>
          </a:xfrm>
          <a:prstGeom prst="rect">
            <a:avLst/>
          </a:prstGeom>
        </p:spPr>
        <p:txBody>
          <a:bodyPr vert="horz" lIns="91440" tIns="45720" rIns="91440" bIns="45720" rtlCol="0" anchor="t">
            <a:noAutofit/>
          </a:bodyPr>
          <a:lstStyle>
            <a:lvl1pPr marL="0" indent="0" algn="ctr" defTabSz="914400" rtl="0" eaLnBrk="1" latinLnBrk="0" hangingPunct="1">
              <a:lnSpc>
                <a:spcPct val="94000"/>
              </a:lnSpc>
              <a:spcBef>
                <a:spcPts val="1000"/>
              </a:spcBef>
              <a:spcAft>
                <a:spcPts val="200"/>
              </a:spcAft>
              <a:buSzTx/>
              <a:buFontTx/>
              <a:buNone/>
              <a:defRPr sz="4400" kern="1200" baseline="0">
                <a:solidFill>
                  <a:schemeClr val="tx2"/>
                </a:solidFill>
                <a:latin typeface="FuturaBT ExtraBlack"/>
                <a:ea typeface="FuturaBT ExtraBlack"/>
                <a:cs typeface="FuturaBT ExtraBlack"/>
                <a:sym typeface="FuturaBT ExtraBlack"/>
              </a:defRPr>
            </a:lvl1pPr>
            <a:lvl2pPr marL="1375257" indent="-844905" algn="ctr" defTabSz="914400" rtl="0" eaLnBrk="1" latinLnBrk="0" hangingPunct="1">
              <a:lnSpc>
                <a:spcPct val="94000"/>
              </a:lnSpc>
              <a:spcBef>
                <a:spcPts val="500"/>
              </a:spcBef>
              <a:spcAft>
                <a:spcPts val="200"/>
              </a:spcAft>
              <a:buFontTx/>
              <a:buChar char="–"/>
              <a:defRPr sz="4400" i="1" kern="1200" baseline="0">
                <a:solidFill>
                  <a:schemeClr val="tx2"/>
                </a:solidFill>
                <a:latin typeface="FuturaBT ExtraBlack"/>
                <a:ea typeface="FuturaBT ExtraBlack"/>
                <a:cs typeface="FuturaBT ExtraBlack"/>
                <a:sym typeface="FuturaBT ExtraBlack"/>
              </a:defRPr>
            </a:lvl2pPr>
            <a:lvl3pPr marL="1926335" indent="-938783" algn="ctr" defTabSz="914400" rtl="0" eaLnBrk="1" latinLnBrk="0" hangingPunct="1">
              <a:lnSpc>
                <a:spcPct val="94000"/>
              </a:lnSpc>
              <a:spcBef>
                <a:spcPts val="500"/>
              </a:spcBef>
              <a:spcAft>
                <a:spcPts val="200"/>
              </a:spcAft>
              <a:buFontTx/>
              <a:buChar char="■"/>
              <a:defRPr sz="4400" kern="1200" baseline="0">
                <a:solidFill>
                  <a:schemeClr val="tx2"/>
                </a:solidFill>
                <a:latin typeface="FuturaBT ExtraBlack"/>
                <a:ea typeface="FuturaBT ExtraBlack"/>
                <a:cs typeface="FuturaBT ExtraBlack"/>
                <a:sym typeface="FuturaBT ExtraBlack"/>
              </a:defRPr>
            </a:lvl3pPr>
            <a:lvl4pPr marL="2383535" indent="-938783" algn="ctr" defTabSz="914400" rtl="0" eaLnBrk="1" latinLnBrk="0" hangingPunct="1">
              <a:lnSpc>
                <a:spcPct val="94000"/>
              </a:lnSpc>
              <a:spcBef>
                <a:spcPts val="500"/>
              </a:spcBef>
              <a:spcAft>
                <a:spcPts val="200"/>
              </a:spcAft>
              <a:buFontTx/>
              <a:buChar char="–"/>
              <a:defRPr sz="4400" i="1" kern="1200" baseline="0">
                <a:solidFill>
                  <a:schemeClr val="tx2"/>
                </a:solidFill>
                <a:latin typeface="FuturaBT ExtraBlack"/>
                <a:ea typeface="FuturaBT ExtraBlack"/>
                <a:cs typeface="FuturaBT ExtraBlack"/>
                <a:sym typeface="FuturaBT ExtraBlack"/>
              </a:defRPr>
            </a:lvl4pPr>
            <a:lvl5pPr marL="2958084" indent="-1056132" algn="ctr" defTabSz="914400" rtl="0" eaLnBrk="1" latinLnBrk="0" hangingPunct="1">
              <a:lnSpc>
                <a:spcPct val="94000"/>
              </a:lnSpc>
              <a:spcBef>
                <a:spcPts val="500"/>
              </a:spcBef>
              <a:spcAft>
                <a:spcPts val="200"/>
              </a:spcAft>
              <a:buFontTx/>
              <a:buChar char="■"/>
              <a:defRPr sz="4400" kern="1200" baseline="0">
                <a:solidFill>
                  <a:schemeClr val="tx2"/>
                </a:solidFill>
                <a:latin typeface="FuturaBT ExtraBlack"/>
                <a:ea typeface="FuturaBT ExtraBlack"/>
                <a:cs typeface="FuturaBT ExtraBlack"/>
                <a:sym typeface="FuturaBT ExtraBlack"/>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pPr marL="383540" indent="-383540" algn="l">
              <a:buSzPct val="100000"/>
              <a:buFont typeface="Helvetica Neue"/>
              <a:buChar char="■"/>
              <a:defRPr sz="2000">
                <a:latin typeface="Arial"/>
                <a:ea typeface="Arial"/>
                <a:cs typeface="Arial"/>
                <a:sym typeface="Arial"/>
              </a:defRPr>
            </a:pPr>
            <a:r>
              <a:rPr lang="en-US" sz="2000" dirty="0">
                <a:latin typeface="Arial" panose="020B0604020202020204" pitchFamily="34" charset="0"/>
                <a:ea typeface="Arial"/>
                <a:cs typeface="Arial"/>
                <a:sym typeface="Arial"/>
              </a:rPr>
              <a:t>Economics</a:t>
            </a:r>
          </a:p>
          <a:p>
            <a:pPr marL="383540" indent="-383540" algn="l">
              <a:buSzPct val="100000"/>
              <a:buFont typeface="Helvetica Neue"/>
              <a:buChar char="■"/>
              <a:defRPr sz="2000">
                <a:latin typeface="Arial"/>
                <a:ea typeface="Arial"/>
                <a:cs typeface="Arial"/>
                <a:sym typeface="Arial"/>
              </a:defRPr>
            </a:pPr>
            <a:r>
              <a:rPr lang="en-US" sz="2000" dirty="0">
                <a:latin typeface="Arial" panose="020B0604020202020204" pitchFamily="34" charset="0"/>
                <a:ea typeface="Arial"/>
                <a:cs typeface="Arial"/>
                <a:sym typeface="Arial"/>
              </a:rPr>
              <a:t>Psychology</a:t>
            </a:r>
          </a:p>
          <a:p>
            <a:pPr marL="383540" indent="-383540" algn="l">
              <a:buSzPct val="100000"/>
              <a:buFont typeface="Helvetica Neue"/>
              <a:buChar char="■"/>
              <a:defRPr sz="2000">
                <a:latin typeface="Arial"/>
                <a:ea typeface="Arial"/>
                <a:cs typeface="Arial"/>
                <a:sym typeface="Arial"/>
              </a:defRPr>
            </a:pPr>
            <a:r>
              <a:rPr lang="en-US" sz="2000" dirty="0">
                <a:latin typeface="Arial" panose="020B0604020202020204" pitchFamily="34" charset="0"/>
                <a:ea typeface="Arial"/>
                <a:cs typeface="Arial"/>
                <a:sym typeface="Arial"/>
              </a:rPr>
              <a:t>Sociology</a:t>
            </a:r>
          </a:p>
          <a:p>
            <a:pPr marL="383540" indent="-383540" algn="l">
              <a:buSzPct val="100000"/>
              <a:buFont typeface="Helvetica Neue"/>
              <a:buChar char="■"/>
              <a:defRPr sz="2000">
                <a:latin typeface="Arial"/>
                <a:ea typeface="Arial"/>
                <a:cs typeface="Arial"/>
                <a:sym typeface="Arial"/>
              </a:defRPr>
            </a:pPr>
            <a:r>
              <a:rPr lang="en-US" sz="2000" dirty="0">
                <a:latin typeface="Arial" panose="020B0604020202020204" pitchFamily="34" charset="0"/>
                <a:ea typeface="Arial"/>
                <a:cs typeface="Arial"/>
                <a:sym typeface="Arial"/>
              </a:rPr>
              <a:t>History</a:t>
            </a:r>
          </a:p>
        </p:txBody>
      </p:sp>
      <p:sp>
        <p:nvSpPr>
          <p:cNvPr id="3" name="Text Placeholder 4">
            <a:extLst>
              <a:ext uri="{FF2B5EF4-FFF2-40B4-BE49-F238E27FC236}">
                <a16:creationId xmlns:a16="http://schemas.microsoft.com/office/drawing/2014/main" id="{796FC93A-A876-66D3-70BC-D5FE145772BC}"/>
              </a:ext>
            </a:extLst>
          </p:cNvPr>
          <p:cNvSpPr txBox="1">
            <a:spLocks/>
          </p:cNvSpPr>
          <p:nvPr/>
        </p:nvSpPr>
        <p:spPr>
          <a:xfrm>
            <a:off x="2765948" y="2195708"/>
            <a:ext cx="2268279" cy="765444"/>
          </a:xfrm>
          <a:prstGeom prst="rect">
            <a:avLst/>
          </a:prstGeom>
        </p:spPr>
        <p:txBody>
          <a:bodyPr vert="horz" lIns="91440" tIns="45720" rIns="91440" bIns="45720" rtlCol="0" anchor="ctr">
            <a:noAutofit/>
          </a:bodyPr>
          <a:lstStyle>
            <a:lvl1pPr marL="0" indent="0" algn="ctr" defTabSz="914400" rtl="0" eaLnBrk="1" latinLnBrk="0" hangingPunct="1">
              <a:lnSpc>
                <a:spcPct val="94000"/>
              </a:lnSpc>
              <a:spcBef>
                <a:spcPts val="1000"/>
              </a:spcBef>
              <a:spcAft>
                <a:spcPts val="200"/>
              </a:spcAft>
              <a:buSzTx/>
              <a:buFontTx/>
              <a:buNone/>
              <a:defRPr sz="4400" kern="1200" baseline="0">
                <a:solidFill>
                  <a:schemeClr val="tx2"/>
                </a:solidFill>
                <a:latin typeface="FuturaBT ExtraBlack"/>
                <a:ea typeface="FuturaBT ExtraBlack"/>
                <a:cs typeface="FuturaBT ExtraBlack"/>
                <a:sym typeface="FuturaBT ExtraBlack"/>
              </a:defRPr>
            </a:lvl1pPr>
            <a:lvl2pPr marL="1375257" indent="-844905" algn="ctr" defTabSz="914400" rtl="0" eaLnBrk="1" latinLnBrk="0" hangingPunct="1">
              <a:lnSpc>
                <a:spcPct val="94000"/>
              </a:lnSpc>
              <a:spcBef>
                <a:spcPts val="500"/>
              </a:spcBef>
              <a:spcAft>
                <a:spcPts val="200"/>
              </a:spcAft>
              <a:buFontTx/>
              <a:buChar char="–"/>
              <a:defRPr sz="4400" i="1" kern="1200" baseline="0">
                <a:solidFill>
                  <a:schemeClr val="tx2"/>
                </a:solidFill>
                <a:latin typeface="FuturaBT ExtraBlack"/>
                <a:ea typeface="FuturaBT ExtraBlack"/>
                <a:cs typeface="FuturaBT ExtraBlack"/>
                <a:sym typeface="FuturaBT ExtraBlack"/>
              </a:defRPr>
            </a:lvl2pPr>
            <a:lvl3pPr marL="1926335" indent="-938783" algn="ctr" defTabSz="914400" rtl="0" eaLnBrk="1" latinLnBrk="0" hangingPunct="1">
              <a:lnSpc>
                <a:spcPct val="94000"/>
              </a:lnSpc>
              <a:spcBef>
                <a:spcPts val="500"/>
              </a:spcBef>
              <a:spcAft>
                <a:spcPts val="200"/>
              </a:spcAft>
              <a:buFontTx/>
              <a:buChar char="■"/>
              <a:defRPr sz="4400" kern="1200" baseline="0">
                <a:solidFill>
                  <a:schemeClr val="tx2"/>
                </a:solidFill>
                <a:latin typeface="FuturaBT ExtraBlack"/>
                <a:ea typeface="FuturaBT ExtraBlack"/>
                <a:cs typeface="FuturaBT ExtraBlack"/>
                <a:sym typeface="FuturaBT ExtraBlack"/>
              </a:defRPr>
            </a:lvl3pPr>
            <a:lvl4pPr marL="2383535" indent="-938783" algn="ctr" defTabSz="914400" rtl="0" eaLnBrk="1" latinLnBrk="0" hangingPunct="1">
              <a:lnSpc>
                <a:spcPct val="94000"/>
              </a:lnSpc>
              <a:spcBef>
                <a:spcPts val="500"/>
              </a:spcBef>
              <a:spcAft>
                <a:spcPts val="200"/>
              </a:spcAft>
              <a:buFontTx/>
              <a:buChar char="–"/>
              <a:defRPr sz="4400" i="1" kern="1200" baseline="0">
                <a:solidFill>
                  <a:schemeClr val="tx2"/>
                </a:solidFill>
                <a:latin typeface="FuturaBT ExtraBlack"/>
                <a:ea typeface="FuturaBT ExtraBlack"/>
                <a:cs typeface="FuturaBT ExtraBlack"/>
                <a:sym typeface="FuturaBT ExtraBlack"/>
              </a:defRPr>
            </a:lvl4pPr>
            <a:lvl5pPr marL="2958084" indent="-1056132" algn="ctr" defTabSz="914400" rtl="0" eaLnBrk="1" latinLnBrk="0" hangingPunct="1">
              <a:lnSpc>
                <a:spcPct val="94000"/>
              </a:lnSpc>
              <a:spcBef>
                <a:spcPts val="500"/>
              </a:spcBef>
              <a:spcAft>
                <a:spcPts val="200"/>
              </a:spcAft>
              <a:buFontTx/>
              <a:buChar char="■"/>
              <a:defRPr sz="4400" kern="1200" baseline="0">
                <a:solidFill>
                  <a:schemeClr val="tx2"/>
                </a:solidFill>
                <a:latin typeface="FuturaBT ExtraBlack"/>
                <a:ea typeface="FuturaBT ExtraBlack"/>
                <a:cs typeface="FuturaBT ExtraBlack"/>
                <a:sym typeface="FuturaBT ExtraBlack"/>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pPr algn="l">
              <a:buSzPct val="100000"/>
              <a:defRPr sz="2000">
                <a:latin typeface="Arial"/>
                <a:ea typeface="Arial"/>
                <a:cs typeface="Arial"/>
                <a:sym typeface="Arial"/>
              </a:defRPr>
            </a:pPr>
            <a:r>
              <a:rPr lang="en-US" sz="2000" dirty="0">
                <a:solidFill>
                  <a:schemeClr val="bg1"/>
                </a:solidFill>
                <a:latin typeface="Arial" panose="020B0604020202020204" pitchFamily="34" charset="0"/>
                <a:ea typeface="Arial"/>
                <a:cs typeface="Arial"/>
                <a:sym typeface="Arial"/>
              </a:rPr>
              <a:t>Pre-Professional (Law/Business)</a:t>
            </a:r>
          </a:p>
        </p:txBody>
      </p:sp>
      <p:sp>
        <p:nvSpPr>
          <p:cNvPr id="4" name="Text Placeholder 4">
            <a:extLst>
              <a:ext uri="{FF2B5EF4-FFF2-40B4-BE49-F238E27FC236}">
                <a16:creationId xmlns:a16="http://schemas.microsoft.com/office/drawing/2014/main" id="{1751827B-6C49-6183-5CC6-581BB8F78049}"/>
              </a:ext>
            </a:extLst>
          </p:cNvPr>
          <p:cNvSpPr txBox="1">
            <a:spLocks/>
          </p:cNvSpPr>
          <p:nvPr/>
        </p:nvSpPr>
        <p:spPr>
          <a:xfrm>
            <a:off x="6894597" y="2195708"/>
            <a:ext cx="2164168" cy="765444"/>
          </a:xfrm>
          <a:prstGeom prst="rect">
            <a:avLst/>
          </a:prstGeom>
        </p:spPr>
        <p:txBody>
          <a:bodyPr vert="horz" lIns="91440" tIns="45720" rIns="91440" bIns="45720" rtlCol="0" anchor="ctr">
            <a:noAutofit/>
          </a:bodyPr>
          <a:lstStyle>
            <a:lvl1pPr marL="0" indent="0" algn="ctr" defTabSz="914400" rtl="0" eaLnBrk="1" latinLnBrk="0" hangingPunct="1">
              <a:lnSpc>
                <a:spcPct val="94000"/>
              </a:lnSpc>
              <a:spcBef>
                <a:spcPts val="1000"/>
              </a:spcBef>
              <a:spcAft>
                <a:spcPts val="200"/>
              </a:spcAft>
              <a:buSzTx/>
              <a:buFontTx/>
              <a:buNone/>
              <a:defRPr sz="4400" kern="1200" baseline="0">
                <a:solidFill>
                  <a:schemeClr val="tx2"/>
                </a:solidFill>
                <a:latin typeface="FuturaBT ExtraBlack"/>
                <a:ea typeface="FuturaBT ExtraBlack"/>
                <a:cs typeface="FuturaBT ExtraBlack"/>
                <a:sym typeface="FuturaBT ExtraBlack"/>
              </a:defRPr>
            </a:lvl1pPr>
            <a:lvl2pPr marL="1375257" indent="-844905" algn="ctr" defTabSz="914400" rtl="0" eaLnBrk="1" latinLnBrk="0" hangingPunct="1">
              <a:lnSpc>
                <a:spcPct val="94000"/>
              </a:lnSpc>
              <a:spcBef>
                <a:spcPts val="500"/>
              </a:spcBef>
              <a:spcAft>
                <a:spcPts val="200"/>
              </a:spcAft>
              <a:buFontTx/>
              <a:buChar char="–"/>
              <a:defRPr sz="4400" i="1" kern="1200" baseline="0">
                <a:solidFill>
                  <a:schemeClr val="tx2"/>
                </a:solidFill>
                <a:latin typeface="FuturaBT ExtraBlack"/>
                <a:ea typeface="FuturaBT ExtraBlack"/>
                <a:cs typeface="FuturaBT ExtraBlack"/>
                <a:sym typeface="FuturaBT ExtraBlack"/>
              </a:defRPr>
            </a:lvl2pPr>
            <a:lvl3pPr marL="1926335" indent="-938783" algn="ctr" defTabSz="914400" rtl="0" eaLnBrk="1" latinLnBrk="0" hangingPunct="1">
              <a:lnSpc>
                <a:spcPct val="94000"/>
              </a:lnSpc>
              <a:spcBef>
                <a:spcPts val="500"/>
              </a:spcBef>
              <a:spcAft>
                <a:spcPts val="200"/>
              </a:spcAft>
              <a:buFontTx/>
              <a:buChar char="■"/>
              <a:defRPr sz="4400" kern="1200" baseline="0">
                <a:solidFill>
                  <a:schemeClr val="tx2"/>
                </a:solidFill>
                <a:latin typeface="FuturaBT ExtraBlack"/>
                <a:ea typeface="FuturaBT ExtraBlack"/>
                <a:cs typeface="FuturaBT ExtraBlack"/>
                <a:sym typeface="FuturaBT ExtraBlack"/>
              </a:defRPr>
            </a:lvl3pPr>
            <a:lvl4pPr marL="2383535" indent="-938783" algn="ctr" defTabSz="914400" rtl="0" eaLnBrk="1" latinLnBrk="0" hangingPunct="1">
              <a:lnSpc>
                <a:spcPct val="94000"/>
              </a:lnSpc>
              <a:spcBef>
                <a:spcPts val="500"/>
              </a:spcBef>
              <a:spcAft>
                <a:spcPts val="200"/>
              </a:spcAft>
              <a:buFontTx/>
              <a:buChar char="–"/>
              <a:defRPr sz="4400" i="1" kern="1200" baseline="0">
                <a:solidFill>
                  <a:schemeClr val="tx2"/>
                </a:solidFill>
                <a:latin typeface="FuturaBT ExtraBlack"/>
                <a:ea typeface="FuturaBT ExtraBlack"/>
                <a:cs typeface="FuturaBT ExtraBlack"/>
                <a:sym typeface="FuturaBT ExtraBlack"/>
              </a:defRPr>
            </a:lvl4pPr>
            <a:lvl5pPr marL="2958084" indent="-1056132" algn="ctr" defTabSz="914400" rtl="0" eaLnBrk="1" latinLnBrk="0" hangingPunct="1">
              <a:lnSpc>
                <a:spcPct val="94000"/>
              </a:lnSpc>
              <a:spcBef>
                <a:spcPts val="500"/>
              </a:spcBef>
              <a:spcAft>
                <a:spcPts val="200"/>
              </a:spcAft>
              <a:buFontTx/>
              <a:buChar char="■"/>
              <a:defRPr sz="4400" kern="1200" baseline="0">
                <a:solidFill>
                  <a:schemeClr val="tx2"/>
                </a:solidFill>
                <a:latin typeface="FuturaBT ExtraBlack"/>
                <a:ea typeface="FuturaBT ExtraBlack"/>
                <a:cs typeface="FuturaBT ExtraBlack"/>
                <a:sym typeface="FuturaBT ExtraBlack"/>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pPr algn="l">
              <a:buSzPct val="100000"/>
              <a:defRPr sz="2000">
                <a:latin typeface="Arial"/>
                <a:ea typeface="Arial"/>
                <a:cs typeface="Arial"/>
                <a:sym typeface="Arial"/>
              </a:defRPr>
            </a:pPr>
            <a:r>
              <a:rPr lang="en-US" sz="2000" dirty="0">
                <a:solidFill>
                  <a:schemeClr val="bg1"/>
                </a:solidFill>
                <a:latin typeface="Arial" panose="020B0604020202020204" pitchFamily="34" charset="0"/>
                <a:ea typeface="Arial"/>
                <a:cs typeface="Arial"/>
                <a:sym typeface="Arial"/>
              </a:rPr>
              <a:t>Social</a:t>
            </a:r>
            <a:br>
              <a:rPr lang="en-US" sz="2000" dirty="0">
                <a:solidFill>
                  <a:schemeClr val="bg1"/>
                </a:solidFill>
                <a:latin typeface="Arial" panose="020B0604020202020204" pitchFamily="34" charset="0"/>
                <a:ea typeface="Arial"/>
                <a:cs typeface="Arial"/>
                <a:sym typeface="Arial"/>
              </a:rPr>
            </a:br>
            <a:r>
              <a:rPr lang="en-US" sz="2000" dirty="0">
                <a:solidFill>
                  <a:schemeClr val="bg1"/>
                </a:solidFill>
                <a:latin typeface="Arial" panose="020B0604020202020204" pitchFamily="34" charset="0"/>
                <a:ea typeface="Arial"/>
                <a:cs typeface="Arial"/>
                <a:sym typeface="Arial"/>
              </a:rPr>
              <a:t>Sciences</a:t>
            </a:r>
          </a:p>
        </p:txBody>
      </p:sp>
    </p:spTree>
    <p:extLst>
      <p:ext uri="{BB962C8B-B14F-4D97-AF65-F5344CB8AC3E}">
        <p14:creationId xmlns:p14="http://schemas.microsoft.com/office/powerpoint/2010/main" val="4192647019"/>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5AD1A10-A3AC-8742-A69C-A61C91A8BCA8}"/>
              </a:ext>
            </a:extLst>
          </p:cNvPr>
          <p:cNvSpPr>
            <a:spLocks noGrp="1"/>
          </p:cNvSpPr>
          <p:nvPr>
            <p:ph type="title"/>
          </p:nvPr>
        </p:nvSpPr>
        <p:spPr>
          <a:xfrm>
            <a:off x="723900" y="685799"/>
            <a:ext cx="3855720" cy="2495707"/>
          </a:xfrm>
        </p:spPr>
        <p:txBody>
          <a:bodyPr>
            <a:normAutofit fontScale="90000"/>
          </a:bodyPr>
          <a:lstStyle/>
          <a:p>
            <a:r>
              <a:rPr lang="en-US" dirty="0"/>
              <a:t>Check out this good checklist</a:t>
            </a:r>
          </a:p>
        </p:txBody>
      </p:sp>
      <p:sp>
        <p:nvSpPr>
          <p:cNvPr id="10" name="Content Placeholder 9">
            <a:extLst>
              <a:ext uri="{FF2B5EF4-FFF2-40B4-BE49-F238E27FC236}">
                <a16:creationId xmlns:a16="http://schemas.microsoft.com/office/drawing/2014/main" id="{EB38B34C-977B-8E43-A0C5-C14C4F302769}"/>
              </a:ext>
            </a:extLst>
          </p:cNvPr>
          <p:cNvSpPr>
            <a:spLocks noGrp="1"/>
          </p:cNvSpPr>
          <p:nvPr>
            <p:ph idx="1"/>
          </p:nvPr>
        </p:nvSpPr>
        <p:spPr/>
        <p:txBody>
          <a:bodyPr/>
          <a:lstStyle/>
          <a:p>
            <a:r>
              <a:rPr lang="en-US"/>
              <a:t>Testing more things</a:t>
            </a:r>
          </a:p>
          <a:p>
            <a:r>
              <a:rPr lang="en-US"/>
              <a:t>Welcome to the show</a:t>
            </a:r>
          </a:p>
          <a:p>
            <a:r>
              <a:rPr lang="en-US"/>
              <a:t>I wish I could be original</a:t>
            </a:r>
            <a:endParaRPr lang="en-US" dirty="0"/>
          </a:p>
        </p:txBody>
      </p:sp>
      <p:sp>
        <p:nvSpPr>
          <p:cNvPr id="2" name="Subtitle 1">
            <a:extLst>
              <a:ext uri="{FF2B5EF4-FFF2-40B4-BE49-F238E27FC236}">
                <a16:creationId xmlns:a16="http://schemas.microsoft.com/office/drawing/2014/main" id="{F7C9947E-3B3D-8F43-8D55-5838E774AFA4}"/>
              </a:ext>
            </a:extLst>
          </p:cNvPr>
          <p:cNvSpPr>
            <a:spLocks noGrp="1"/>
          </p:cNvSpPr>
          <p:nvPr>
            <p:ph type="body" sz="half" idx="2"/>
          </p:nvPr>
        </p:nvSpPr>
        <p:spPr/>
        <p:txBody>
          <a:bodyPr/>
          <a:lstStyle/>
          <a:p>
            <a:r>
              <a:rPr lang="en-US" dirty="0" err="1"/>
              <a:t>Aliquam</a:t>
            </a:r>
            <a:r>
              <a:rPr lang="en-US" dirty="0"/>
              <a:t> </a:t>
            </a:r>
            <a:r>
              <a:rPr lang="en-US" dirty="0" err="1"/>
              <a:t>pellentesque</a:t>
            </a:r>
            <a:r>
              <a:rPr lang="en-US" dirty="0"/>
              <a:t> </a:t>
            </a:r>
            <a:r>
              <a:rPr lang="en-US" dirty="0" err="1"/>
              <a:t>sodales</a:t>
            </a:r>
            <a:r>
              <a:rPr lang="en-US" dirty="0"/>
              <a:t> </a:t>
            </a:r>
            <a:r>
              <a:rPr lang="en-US" dirty="0" err="1"/>
              <a:t>risus</a:t>
            </a:r>
            <a:r>
              <a:rPr lang="en-US" dirty="0"/>
              <a:t>, </a:t>
            </a:r>
            <a:r>
              <a:rPr lang="en-US" dirty="0" err="1"/>
              <a:t>ut</a:t>
            </a:r>
            <a:r>
              <a:rPr lang="en-US" dirty="0"/>
              <a:t> </a:t>
            </a:r>
            <a:r>
              <a:rPr lang="en-US" dirty="0" err="1"/>
              <a:t>accumsan</a:t>
            </a:r>
            <a:r>
              <a:rPr lang="en-US" dirty="0"/>
              <a:t> </a:t>
            </a:r>
            <a:r>
              <a:rPr lang="en-US" dirty="0" err="1"/>
              <a:t>sapien</a:t>
            </a:r>
            <a:r>
              <a:rPr lang="en-US" dirty="0"/>
              <a:t> </a:t>
            </a:r>
            <a:r>
              <a:rPr lang="en-US" dirty="0" err="1"/>
              <a:t>ultricies</a:t>
            </a:r>
            <a:r>
              <a:rPr lang="en-US" dirty="0"/>
              <a:t> at. </a:t>
            </a:r>
            <a:r>
              <a:rPr lang="en-US" dirty="0" err="1"/>
              <a:t>Aliquam</a:t>
            </a:r>
            <a:r>
              <a:rPr lang="en-US" dirty="0"/>
              <a:t> </a:t>
            </a:r>
            <a:r>
              <a:rPr lang="en-US" dirty="0" err="1"/>
              <a:t>pellentesque</a:t>
            </a:r>
            <a:r>
              <a:rPr lang="en-US" dirty="0"/>
              <a:t> </a:t>
            </a:r>
            <a:r>
              <a:rPr lang="en-US" dirty="0" err="1"/>
              <a:t>sodales</a:t>
            </a:r>
            <a:r>
              <a:rPr lang="en-US" dirty="0"/>
              <a:t> </a:t>
            </a:r>
            <a:r>
              <a:rPr lang="en-US" dirty="0" err="1"/>
              <a:t>risus</a:t>
            </a:r>
            <a:r>
              <a:rPr lang="en-US" dirty="0"/>
              <a:t>, </a:t>
            </a:r>
            <a:r>
              <a:rPr lang="en-US" dirty="0" err="1"/>
              <a:t>ut</a:t>
            </a:r>
            <a:r>
              <a:rPr lang="en-US" dirty="0"/>
              <a:t> </a:t>
            </a:r>
            <a:r>
              <a:rPr lang="en-US" dirty="0" err="1"/>
              <a:t>accumsan</a:t>
            </a:r>
            <a:r>
              <a:rPr lang="en-US" dirty="0"/>
              <a:t> </a:t>
            </a:r>
            <a:r>
              <a:rPr lang="en-US" dirty="0" err="1"/>
              <a:t>sapien</a:t>
            </a:r>
            <a:r>
              <a:rPr lang="en-US" dirty="0"/>
              <a:t> </a:t>
            </a:r>
            <a:r>
              <a:rPr lang="en-US" dirty="0" err="1"/>
              <a:t>ultricies</a:t>
            </a:r>
            <a:r>
              <a:rPr lang="en-US" dirty="0"/>
              <a:t> at.</a:t>
            </a:r>
          </a:p>
        </p:txBody>
      </p:sp>
      <p:sp>
        <p:nvSpPr>
          <p:cNvPr id="4" name="Slide Number Placeholder 4">
            <a:extLst>
              <a:ext uri="{FF2B5EF4-FFF2-40B4-BE49-F238E27FC236}">
                <a16:creationId xmlns:a16="http://schemas.microsoft.com/office/drawing/2014/main" id="{6D5B35E1-BAC8-743D-F477-315897448DDD}"/>
              </a:ext>
            </a:extLst>
          </p:cNvPr>
          <p:cNvSpPr txBox="1">
            <a:spLocks/>
          </p:cNvSpPr>
          <p:nvPr/>
        </p:nvSpPr>
        <p:spPr>
          <a:xfrm>
            <a:off x="8565648" y="6356350"/>
            <a:ext cx="1994402" cy="365125"/>
          </a:xfrm>
          <a:prstGeom prst="rect">
            <a:avLst/>
          </a:prstGeom>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23CDF9FB-25F4-214F-9221-F1BEDAC2460A}" type="slidenum">
              <a:rPr lang="en-US" sz="1200" smtClean="0">
                <a:solidFill>
                  <a:schemeClr val="bg1">
                    <a:lumMod val="65000"/>
                  </a:schemeClr>
                </a:solidFill>
                <a:latin typeface="Arial" panose="020B0604020202020204" pitchFamily="34" charset="0"/>
              </a:rPr>
              <a:pPr algn="r"/>
              <a:t>39</a:t>
            </a:fld>
            <a:endParaRPr lang="en-US" sz="1200" dirty="0">
              <a:solidFill>
                <a:schemeClr val="bg1">
                  <a:lumMod val="65000"/>
                </a:schemeClr>
              </a:solidFill>
              <a:latin typeface="Arial" panose="020B0604020202020204" pitchFamily="34" charset="0"/>
            </a:endParaRPr>
          </a:p>
        </p:txBody>
      </p:sp>
    </p:spTree>
    <p:extLst>
      <p:ext uri="{BB962C8B-B14F-4D97-AF65-F5344CB8AC3E}">
        <p14:creationId xmlns:p14="http://schemas.microsoft.com/office/powerpoint/2010/main" val="37591703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A432474D-0F2D-A94C-BF9E-4EFBCB8C89A6}"/>
              </a:ext>
            </a:extLst>
          </p:cNvPr>
          <p:cNvPicPr>
            <a:picLocks noGrp="1" noChangeAspect="1"/>
          </p:cNvPicPr>
          <p:nvPr>
            <p:ph type="pic" sz="quarter" idx="10"/>
          </p:nvPr>
        </p:nvPicPr>
        <p:blipFill>
          <a:blip r:embed="rId3">
            <a:alphaModFix amt="35000"/>
          </a:blip>
          <a:srcRect t="7816" b="7816"/>
          <a:stretch>
            <a:fillRect/>
          </a:stretch>
        </p:blipFill>
        <p:spPr>
          <a:xfrm>
            <a:off x="0" y="0"/>
            <a:ext cx="12192000" cy="6858000"/>
          </a:xfrm>
        </p:spPr>
      </p:pic>
      <p:sp>
        <p:nvSpPr>
          <p:cNvPr id="3" name="Title 2">
            <a:extLst>
              <a:ext uri="{FF2B5EF4-FFF2-40B4-BE49-F238E27FC236}">
                <a16:creationId xmlns:a16="http://schemas.microsoft.com/office/drawing/2014/main" id="{32664CCF-71AD-3547-9DE8-67E26774D731}"/>
              </a:ext>
            </a:extLst>
          </p:cNvPr>
          <p:cNvSpPr>
            <a:spLocks noGrp="1"/>
          </p:cNvSpPr>
          <p:nvPr>
            <p:ph type="title"/>
          </p:nvPr>
        </p:nvSpPr>
        <p:spPr>
          <a:xfrm>
            <a:off x="1717209" y="888233"/>
            <a:ext cx="7895918" cy="2606334"/>
          </a:xfrm>
        </p:spPr>
        <p:txBody>
          <a:bodyPr>
            <a:normAutofit fontScale="90000"/>
          </a:bodyPr>
          <a:lstStyle/>
          <a:p>
            <a:r>
              <a:rPr lang="en-US" dirty="0"/>
              <a:t>Title of presentation</a:t>
            </a:r>
          </a:p>
        </p:txBody>
      </p:sp>
      <p:sp>
        <p:nvSpPr>
          <p:cNvPr id="4" name="Text Placeholder 3">
            <a:extLst>
              <a:ext uri="{FF2B5EF4-FFF2-40B4-BE49-F238E27FC236}">
                <a16:creationId xmlns:a16="http://schemas.microsoft.com/office/drawing/2014/main" id="{F41A1BA9-35F1-CF45-A808-9BEE7C60B593}"/>
              </a:ext>
            </a:extLst>
          </p:cNvPr>
          <p:cNvSpPr>
            <a:spLocks noGrp="1"/>
          </p:cNvSpPr>
          <p:nvPr>
            <p:ph type="body" sz="half" idx="2"/>
          </p:nvPr>
        </p:nvSpPr>
        <p:spPr/>
        <p:txBody>
          <a:bodyPr>
            <a:normAutofit/>
          </a:bodyPr>
          <a:lstStyle/>
          <a:p>
            <a:r>
              <a:rPr lang="en-US" sz="2000" dirty="0"/>
              <a:t>Subtitle that tells even more info</a:t>
            </a:r>
          </a:p>
        </p:txBody>
      </p:sp>
      <p:pic>
        <p:nvPicPr>
          <p:cNvPr id="7" name="Picture 6">
            <a:extLst>
              <a:ext uri="{FF2B5EF4-FFF2-40B4-BE49-F238E27FC236}">
                <a16:creationId xmlns:a16="http://schemas.microsoft.com/office/drawing/2014/main" id="{8669C283-79B2-1849-A4AF-BE1B631395A3}"/>
              </a:ext>
            </a:extLst>
          </p:cNvPr>
          <p:cNvPicPr>
            <a:picLocks noChangeAspect="1"/>
          </p:cNvPicPr>
          <p:nvPr/>
        </p:nvPicPr>
        <p:blipFill>
          <a:blip r:embed="rId4"/>
          <a:stretch>
            <a:fillRect/>
          </a:stretch>
        </p:blipFill>
        <p:spPr>
          <a:xfrm>
            <a:off x="723900" y="5543212"/>
            <a:ext cx="1979543" cy="558333"/>
          </a:xfrm>
          <a:prstGeom prst="rect">
            <a:avLst/>
          </a:prstGeom>
        </p:spPr>
      </p:pic>
      <p:pic>
        <p:nvPicPr>
          <p:cNvPr id="8" name="Picture 7">
            <a:extLst>
              <a:ext uri="{FF2B5EF4-FFF2-40B4-BE49-F238E27FC236}">
                <a16:creationId xmlns:a16="http://schemas.microsoft.com/office/drawing/2014/main" id="{7A989199-22FA-584A-BEA8-049620894BEF}"/>
              </a:ext>
            </a:extLst>
          </p:cNvPr>
          <p:cNvPicPr>
            <a:picLocks noChangeAspect="1"/>
          </p:cNvPicPr>
          <p:nvPr/>
        </p:nvPicPr>
        <p:blipFill>
          <a:blip r:embed="rId5"/>
          <a:stretch>
            <a:fillRect/>
          </a:stretch>
        </p:blipFill>
        <p:spPr>
          <a:xfrm>
            <a:off x="10980485" y="5381946"/>
            <a:ext cx="766126" cy="766126"/>
          </a:xfrm>
          <a:prstGeom prst="rect">
            <a:avLst/>
          </a:prstGeom>
        </p:spPr>
      </p:pic>
      <p:grpSp>
        <p:nvGrpSpPr>
          <p:cNvPr id="10" name="Group 9">
            <a:extLst>
              <a:ext uri="{FF2B5EF4-FFF2-40B4-BE49-F238E27FC236}">
                <a16:creationId xmlns:a16="http://schemas.microsoft.com/office/drawing/2014/main" id="{A28C3EAB-FD85-1643-862D-A30B52B52FBD}"/>
              </a:ext>
            </a:extLst>
          </p:cNvPr>
          <p:cNvGrpSpPr/>
          <p:nvPr/>
        </p:nvGrpSpPr>
        <p:grpSpPr>
          <a:xfrm>
            <a:off x="723900" y="559468"/>
            <a:ext cx="10731088" cy="4496626"/>
            <a:chOff x="723900" y="559468"/>
            <a:chExt cx="10731088" cy="4496626"/>
          </a:xfrm>
        </p:grpSpPr>
        <p:sp>
          <p:nvSpPr>
            <p:cNvPr id="11" name="Rectangle 10">
              <a:extLst>
                <a:ext uri="{FF2B5EF4-FFF2-40B4-BE49-F238E27FC236}">
                  <a16:creationId xmlns:a16="http://schemas.microsoft.com/office/drawing/2014/main" id="{29142D6E-59AF-DC43-B5F7-0BA697C7F1DE}"/>
                </a:ext>
              </a:extLst>
            </p:cNvPr>
            <p:cNvSpPr/>
            <p:nvPr userDrawn="1"/>
          </p:nvSpPr>
          <p:spPr>
            <a:xfrm>
              <a:off x="723900" y="559468"/>
              <a:ext cx="10698480"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2" name="Rectangle 11">
              <a:extLst>
                <a:ext uri="{FF2B5EF4-FFF2-40B4-BE49-F238E27FC236}">
                  <a16:creationId xmlns:a16="http://schemas.microsoft.com/office/drawing/2014/main" id="{E39E1B4F-53E0-BF4A-B7FA-7A58CD1F38D4}"/>
                </a:ext>
              </a:extLst>
            </p:cNvPr>
            <p:cNvSpPr/>
            <p:nvPr userDrawn="1"/>
          </p:nvSpPr>
          <p:spPr>
            <a:xfrm rot="5400000">
              <a:off x="9115235" y="2716341"/>
              <a:ext cx="4496626"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3" name="Rectangle 12">
              <a:extLst>
                <a:ext uri="{FF2B5EF4-FFF2-40B4-BE49-F238E27FC236}">
                  <a16:creationId xmlns:a16="http://schemas.microsoft.com/office/drawing/2014/main" id="{21C840FA-0F60-494B-92CE-EC6585C7E929}"/>
                </a:ext>
              </a:extLst>
            </p:cNvPr>
            <p:cNvSpPr/>
            <p:nvPr userDrawn="1"/>
          </p:nvSpPr>
          <p:spPr>
            <a:xfrm rot="5400000">
              <a:off x="-522130" y="1805498"/>
              <a:ext cx="2674939"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grpSp>
    </p:spTree>
    <p:extLst>
      <p:ext uri="{BB962C8B-B14F-4D97-AF65-F5344CB8AC3E}">
        <p14:creationId xmlns:p14="http://schemas.microsoft.com/office/powerpoint/2010/main" val="378961190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ACA9CF0F-12FA-924B-9C2F-6A46262C96A6}"/>
              </a:ext>
            </a:extLst>
          </p:cNvPr>
          <p:cNvPicPr>
            <a:picLocks noGrp="1" noChangeAspect="1"/>
          </p:cNvPicPr>
          <p:nvPr>
            <p:ph type="pic" idx="1"/>
          </p:nvPr>
        </p:nvPicPr>
        <p:blipFill>
          <a:blip r:embed="rId2"/>
          <a:srcRect l="7454" r="7454"/>
          <a:stretch>
            <a:fillRect/>
          </a:stretch>
        </p:blipFill>
        <p:spPr>
          <a:xfrm rot="5400000">
            <a:off x="6337980" y="826670"/>
            <a:ext cx="5588105" cy="4925365"/>
          </a:xfrm>
        </p:spPr>
      </p:pic>
      <p:sp>
        <p:nvSpPr>
          <p:cNvPr id="3" name="Title 2">
            <a:extLst>
              <a:ext uri="{FF2B5EF4-FFF2-40B4-BE49-F238E27FC236}">
                <a16:creationId xmlns:a16="http://schemas.microsoft.com/office/drawing/2014/main" id="{73A121A6-519D-AF4A-8C87-16744B46014D}"/>
              </a:ext>
            </a:extLst>
          </p:cNvPr>
          <p:cNvSpPr>
            <a:spLocks noGrp="1"/>
          </p:cNvSpPr>
          <p:nvPr>
            <p:ph type="title"/>
          </p:nvPr>
        </p:nvSpPr>
        <p:spPr>
          <a:xfrm>
            <a:off x="1371600" y="1373793"/>
            <a:ext cx="4083803" cy="1888351"/>
          </a:xfrm>
        </p:spPr>
        <p:txBody>
          <a:bodyPr/>
          <a:lstStyle/>
          <a:p>
            <a:r>
              <a:rPr lang="en-US" dirty="0"/>
              <a:t>Headline goes here and here</a:t>
            </a:r>
          </a:p>
        </p:txBody>
      </p:sp>
      <p:sp>
        <p:nvSpPr>
          <p:cNvPr id="4" name="Text Placeholder 3">
            <a:extLst>
              <a:ext uri="{FF2B5EF4-FFF2-40B4-BE49-F238E27FC236}">
                <a16:creationId xmlns:a16="http://schemas.microsoft.com/office/drawing/2014/main" id="{0D70D18C-CE1A-324F-9916-F892B4C8B9FD}"/>
              </a:ext>
            </a:extLst>
          </p:cNvPr>
          <p:cNvSpPr>
            <a:spLocks noGrp="1"/>
          </p:cNvSpPr>
          <p:nvPr>
            <p:ph type="body" sz="quarter" idx="13"/>
          </p:nvPr>
        </p:nvSpPr>
        <p:spPr>
          <a:xfrm>
            <a:off x="1371600" y="3290845"/>
            <a:ext cx="4083803" cy="1557949"/>
          </a:xfrm>
        </p:spPr>
        <p:txBody>
          <a:bodyPr/>
          <a:lstStyle/>
          <a:p>
            <a:pPr marL="0" indent="0">
              <a:buNone/>
            </a:pPr>
            <a:r>
              <a:rPr lang="en-US" dirty="0" err="1"/>
              <a:t>Mauris</a:t>
            </a:r>
            <a:r>
              <a:rPr lang="en-US" dirty="0"/>
              <a:t> </a:t>
            </a:r>
            <a:r>
              <a:rPr lang="en-US" dirty="0" err="1"/>
              <a:t>ornare</a:t>
            </a:r>
            <a:r>
              <a:rPr lang="en-US" dirty="0"/>
              <a:t> </a:t>
            </a:r>
            <a:r>
              <a:rPr lang="en-US" dirty="0" err="1"/>
              <a:t>dignissim</a:t>
            </a:r>
            <a:r>
              <a:rPr lang="en-US" dirty="0"/>
              <a:t> </a:t>
            </a:r>
            <a:r>
              <a:rPr lang="en-US" dirty="0" err="1"/>
              <a:t>lectus</a:t>
            </a:r>
            <a:r>
              <a:rPr lang="en-US" dirty="0"/>
              <a:t> vitae vestibulum. </a:t>
            </a:r>
            <a:r>
              <a:rPr lang="en-US" dirty="0" err="1"/>
              <a:t>Nullam</a:t>
            </a:r>
            <a:r>
              <a:rPr lang="en-US" dirty="0"/>
              <a:t> </a:t>
            </a:r>
            <a:r>
              <a:rPr lang="en-US" dirty="0" err="1"/>
              <a:t>tincidunt</a:t>
            </a:r>
            <a:r>
              <a:rPr lang="en-US" dirty="0"/>
              <a:t> </a:t>
            </a:r>
            <a:r>
              <a:rPr lang="en-US" dirty="0" err="1"/>
              <a:t>urna</a:t>
            </a:r>
            <a:r>
              <a:rPr lang="en-US" dirty="0"/>
              <a:t> </a:t>
            </a:r>
            <a:r>
              <a:rPr lang="en-US" dirty="0" err="1"/>
              <a:t>odio</a:t>
            </a:r>
            <a:r>
              <a:rPr lang="en-US" dirty="0"/>
              <a:t>, id </a:t>
            </a:r>
            <a:r>
              <a:rPr lang="en-US" dirty="0" err="1"/>
              <a:t>suscipit</a:t>
            </a:r>
            <a:r>
              <a:rPr lang="en-US" dirty="0"/>
              <a:t> </a:t>
            </a:r>
            <a:r>
              <a:rPr lang="en-US" dirty="0" err="1"/>
              <a:t>sem</a:t>
            </a:r>
            <a:r>
              <a:rPr lang="en-US" dirty="0"/>
              <a:t> </a:t>
            </a:r>
            <a:r>
              <a:rPr lang="en-US" dirty="0" err="1"/>
              <a:t>efficitur</a:t>
            </a:r>
            <a:r>
              <a:rPr lang="en-US" dirty="0"/>
              <a:t> sit </a:t>
            </a:r>
            <a:r>
              <a:rPr lang="en-US" dirty="0" err="1"/>
              <a:t>amet</a:t>
            </a:r>
            <a:r>
              <a:rPr lang="en-US" dirty="0"/>
              <a:t>. </a:t>
            </a:r>
            <a:r>
              <a:rPr lang="en-US" dirty="0" err="1"/>
              <a:t>Aenean</a:t>
            </a:r>
            <a:r>
              <a:rPr lang="en-US" dirty="0"/>
              <a:t> non </a:t>
            </a:r>
            <a:r>
              <a:rPr lang="en-US" dirty="0" err="1"/>
              <a:t>sem</a:t>
            </a:r>
            <a:r>
              <a:rPr lang="en-US" dirty="0"/>
              <a:t> </a:t>
            </a:r>
            <a:r>
              <a:rPr lang="en-US" dirty="0" err="1"/>
              <a:t>ut</a:t>
            </a:r>
            <a:r>
              <a:rPr lang="en-US" dirty="0"/>
              <a:t> dui </a:t>
            </a:r>
            <a:r>
              <a:rPr lang="en-US" dirty="0" err="1"/>
              <a:t>faucibus</a:t>
            </a:r>
            <a:r>
              <a:rPr lang="en-US" dirty="0"/>
              <a:t> maximus. </a:t>
            </a:r>
          </a:p>
          <a:p>
            <a:endParaRPr lang="en-US" dirty="0"/>
          </a:p>
          <a:p>
            <a:endParaRPr lang="en-US" dirty="0"/>
          </a:p>
        </p:txBody>
      </p:sp>
      <p:sp>
        <p:nvSpPr>
          <p:cNvPr id="2" name="Slide Number Placeholder 4">
            <a:extLst>
              <a:ext uri="{FF2B5EF4-FFF2-40B4-BE49-F238E27FC236}">
                <a16:creationId xmlns:a16="http://schemas.microsoft.com/office/drawing/2014/main" id="{CC33C8EC-FED4-1AFE-B47F-8472ED19E939}"/>
              </a:ext>
            </a:extLst>
          </p:cNvPr>
          <p:cNvSpPr txBox="1">
            <a:spLocks/>
          </p:cNvSpPr>
          <p:nvPr/>
        </p:nvSpPr>
        <p:spPr>
          <a:xfrm>
            <a:off x="8565648" y="6356350"/>
            <a:ext cx="1994402" cy="365125"/>
          </a:xfrm>
          <a:prstGeom prst="rect">
            <a:avLst/>
          </a:prstGeom>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23CDF9FB-25F4-214F-9221-F1BEDAC2460A}" type="slidenum">
              <a:rPr lang="en-US" sz="1200" smtClean="0">
                <a:solidFill>
                  <a:schemeClr val="bg1">
                    <a:lumMod val="65000"/>
                  </a:schemeClr>
                </a:solidFill>
                <a:latin typeface="Arial" panose="020B0604020202020204" pitchFamily="34" charset="0"/>
              </a:rPr>
              <a:pPr algn="r"/>
              <a:t>40</a:t>
            </a:fld>
            <a:endParaRPr lang="en-US" sz="1200" dirty="0">
              <a:solidFill>
                <a:schemeClr val="bg1">
                  <a:lumMod val="65000"/>
                </a:schemeClr>
              </a:solidFill>
              <a:latin typeface="Arial" panose="020B0604020202020204" pitchFamily="34" charset="0"/>
            </a:endParaRPr>
          </a:p>
        </p:txBody>
      </p:sp>
      <p:sp>
        <p:nvSpPr>
          <p:cNvPr id="5" name="Text Placeholder 3">
            <a:extLst>
              <a:ext uri="{FF2B5EF4-FFF2-40B4-BE49-F238E27FC236}">
                <a16:creationId xmlns:a16="http://schemas.microsoft.com/office/drawing/2014/main" id="{663309E5-1FCF-B5C0-752D-71616D642553}"/>
              </a:ext>
            </a:extLst>
          </p:cNvPr>
          <p:cNvSpPr txBox="1">
            <a:spLocks/>
          </p:cNvSpPr>
          <p:nvPr/>
        </p:nvSpPr>
        <p:spPr>
          <a:xfrm>
            <a:off x="1371600" y="999602"/>
            <a:ext cx="2122967" cy="374191"/>
          </a:xfrm>
          <a:prstGeom prst="rect">
            <a:avLst/>
          </a:prstGeom>
        </p:spPr>
        <p:txBody>
          <a:bodyPr vert="horz" lIns="91440" tIns="45720" rIns="91440" bIns="45720" rtlCol="0">
            <a:normAutofit/>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pPr marL="0" indent="0">
              <a:buFont typeface="Franklin Gothic Book" panose="020B0503020102020204" pitchFamily="34" charset="0"/>
              <a:buNone/>
            </a:pPr>
            <a:r>
              <a:rPr lang="en-US" sz="1400" dirty="0">
                <a:latin typeface="Arial" panose="020B0604020202020204" pitchFamily="34" charset="0"/>
              </a:rPr>
              <a:t>EYEBROW HERE</a:t>
            </a:r>
          </a:p>
        </p:txBody>
      </p:sp>
    </p:spTree>
    <p:extLst>
      <p:ext uri="{BB962C8B-B14F-4D97-AF65-F5344CB8AC3E}">
        <p14:creationId xmlns:p14="http://schemas.microsoft.com/office/powerpoint/2010/main" val="292809857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0668375-DC87-54E0-E4DF-385AA194F354}"/>
              </a:ext>
            </a:extLst>
          </p:cNvPr>
          <p:cNvSpPr>
            <a:spLocks noGrp="1"/>
          </p:cNvSpPr>
          <p:nvPr>
            <p:ph type="title"/>
          </p:nvPr>
        </p:nvSpPr>
        <p:spPr/>
        <p:txBody>
          <a:bodyPr/>
          <a:lstStyle/>
          <a:p>
            <a:r>
              <a:rPr lang="en-US" dirty="0"/>
              <a:t>Headline goes here and here</a:t>
            </a:r>
          </a:p>
        </p:txBody>
      </p:sp>
      <p:sp>
        <p:nvSpPr>
          <p:cNvPr id="4" name="Text Placeholder 3">
            <a:extLst>
              <a:ext uri="{FF2B5EF4-FFF2-40B4-BE49-F238E27FC236}">
                <a16:creationId xmlns:a16="http://schemas.microsoft.com/office/drawing/2014/main" id="{78CBC4C6-939F-9AB8-7061-1361FC70FD2A}"/>
              </a:ext>
            </a:extLst>
          </p:cNvPr>
          <p:cNvSpPr>
            <a:spLocks noGrp="1"/>
          </p:cNvSpPr>
          <p:nvPr>
            <p:ph type="body" sz="quarter" idx="13"/>
          </p:nvPr>
        </p:nvSpPr>
        <p:spPr/>
        <p:txBody>
          <a:bodyPr/>
          <a:lstStyle/>
          <a:p>
            <a:pPr marL="0" indent="0">
              <a:buNone/>
            </a:pPr>
            <a:r>
              <a:rPr lang="en-US" dirty="0" err="1"/>
              <a:t>Mauris</a:t>
            </a:r>
            <a:r>
              <a:rPr lang="en-US" dirty="0"/>
              <a:t> </a:t>
            </a:r>
            <a:r>
              <a:rPr lang="en-US" dirty="0" err="1"/>
              <a:t>ornare</a:t>
            </a:r>
            <a:r>
              <a:rPr lang="en-US" dirty="0"/>
              <a:t> </a:t>
            </a:r>
            <a:r>
              <a:rPr lang="en-US" dirty="0" err="1"/>
              <a:t>dignissim</a:t>
            </a:r>
            <a:r>
              <a:rPr lang="en-US" dirty="0"/>
              <a:t> </a:t>
            </a:r>
            <a:r>
              <a:rPr lang="en-US" dirty="0" err="1"/>
              <a:t>lectus</a:t>
            </a:r>
            <a:r>
              <a:rPr lang="en-US" dirty="0"/>
              <a:t> vitae vestibulum. </a:t>
            </a:r>
            <a:r>
              <a:rPr lang="en-US" dirty="0" err="1"/>
              <a:t>Nullam</a:t>
            </a:r>
            <a:r>
              <a:rPr lang="en-US" dirty="0"/>
              <a:t> </a:t>
            </a:r>
            <a:r>
              <a:rPr lang="en-US" dirty="0" err="1"/>
              <a:t>tincidunt</a:t>
            </a:r>
            <a:r>
              <a:rPr lang="en-US" dirty="0"/>
              <a:t> </a:t>
            </a:r>
            <a:r>
              <a:rPr lang="en-US" dirty="0" err="1"/>
              <a:t>urna</a:t>
            </a:r>
            <a:r>
              <a:rPr lang="en-US" dirty="0"/>
              <a:t> </a:t>
            </a:r>
            <a:r>
              <a:rPr lang="en-US" dirty="0" err="1"/>
              <a:t>odio</a:t>
            </a:r>
            <a:r>
              <a:rPr lang="en-US" dirty="0"/>
              <a:t>, id </a:t>
            </a:r>
            <a:r>
              <a:rPr lang="en-US" dirty="0" err="1"/>
              <a:t>suscipit</a:t>
            </a:r>
            <a:r>
              <a:rPr lang="en-US" dirty="0"/>
              <a:t> </a:t>
            </a:r>
            <a:r>
              <a:rPr lang="en-US" dirty="0" err="1"/>
              <a:t>sem</a:t>
            </a:r>
            <a:r>
              <a:rPr lang="en-US" dirty="0"/>
              <a:t> </a:t>
            </a:r>
            <a:r>
              <a:rPr lang="en-US" dirty="0" err="1"/>
              <a:t>efficitur</a:t>
            </a:r>
            <a:r>
              <a:rPr lang="en-US" dirty="0"/>
              <a:t> sit </a:t>
            </a:r>
            <a:r>
              <a:rPr lang="en-US" dirty="0" err="1"/>
              <a:t>amet</a:t>
            </a:r>
            <a:r>
              <a:rPr lang="en-US" dirty="0"/>
              <a:t>. Aenean non </a:t>
            </a:r>
            <a:r>
              <a:rPr lang="en-US" dirty="0" err="1"/>
              <a:t>sem</a:t>
            </a:r>
            <a:r>
              <a:rPr lang="en-US" dirty="0"/>
              <a:t> </a:t>
            </a:r>
            <a:r>
              <a:rPr lang="en-US" dirty="0" err="1"/>
              <a:t>ut</a:t>
            </a:r>
            <a:r>
              <a:rPr lang="en-US" dirty="0"/>
              <a:t> dui </a:t>
            </a:r>
            <a:r>
              <a:rPr lang="en-US" dirty="0" err="1"/>
              <a:t>faucibus</a:t>
            </a:r>
            <a:r>
              <a:rPr lang="en-US" dirty="0"/>
              <a:t> maximus. </a:t>
            </a:r>
          </a:p>
          <a:p>
            <a:endParaRPr lang="en-US" dirty="0"/>
          </a:p>
        </p:txBody>
      </p:sp>
      <p:sp>
        <p:nvSpPr>
          <p:cNvPr id="5" name="Text Placeholder 4">
            <a:extLst>
              <a:ext uri="{FF2B5EF4-FFF2-40B4-BE49-F238E27FC236}">
                <a16:creationId xmlns:a16="http://schemas.microsoft.com/office/drawing/2014/main" id="{45E3B68B-0672-1D61-726F-27F15C0EF6A0}"/>
              </a:ext>
            </a:extLst>
          </p:cNvPr>
          <p:cNvSpPr>
            <a:spLocks noGrp="1"/>
          </p:cNvSpPr>
          <p:nvPr>
            <p:ph type="body" sz="quarter" idx="14"/>
          </p:nvPr>
        </p:nvSpPr>
        <p:spPr>
          <a:xfrm>
            <a:off x="6548033" y="834449"/>
            <a:ext cx="4092875" cy="355046"/>
          </a:xfrm>
        </p:spPr>
        <p:txBody>
          <a:bodyPr>
            <a:normAutofit/>
          </a:bodyPr>
          <a:lstStyle/>
          <a:p>
            <a:r>
              <a:rPr lang="en-US" sz="1400" dirty="0"/>
              <a:t>EYEBROW HERE</a:t>
            </a:r>
          </a:p>
        </p:txBody>
      </p:sp>
      <p:pic>
        <p:nvPicPr>
          <p:cNvPr id="6" name="Picture Placeholder 5">
            <a:extLst>
              <a:ext uri="{FF2B5EF4-FFF2-40B4-BE49-F238E27FC236}">
                <a16:creationId xmlns:a16="http://schemas.microsoft.com/office/drawing/2014/main" id="{4BBDD328-080E-C2DB-C3E0-19917FFA9056}"/>
              </a:ext>
            </a:extLst>
          </p:cNvPr>
          <p:cNvPicPr>
            <a:picLocks noGrp="1" noChangeAspect="1"/>
          </p:cNvPicPr>
          <p:nvPr>
            <p:ph type="pic" idx="1"/>
          </p:nvPr>
        </p:nvPicPr>
        <p:blipFill>
          <a:blip r:embed="rId2"/>
          <a:srcRect l="7454" r="7454"/>
          <a:stretch>
            <a:fillRect/>
          </a:stretch>
        </p:blipFill>
        <p:spPr>
          <a:xfrm rot="5400000">
            <a:off x="1078407" y="826670"/>
            <a:ext cx="5588105" cy="4925365"/>
          </a:xfrm>
        </p:spPr>
      </p:pic>
    </p:spTree>
    <p:extLst>
      <p:ext uri="{BB962C8B-B14F-4D97-AF65-F5344CB8AC3E}">
        <p14:creationId xmlns:p14="http://schemas.microsoft.com/office/powerpoint/2010/main" val="17250065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4B32316E-D415-794C-85DC-ECA2E44AD8B6}"/>
              </a:ext>
            </a:extLst>
          </p:cNvPr>
          <p:cNvPicPr>
            <a:picLocks noGrp="1" noChangeAspect="1"/>
          </p:cNvPicPr>
          <p:nvPr>
            <p:ph type="pic" idx="1"/>
          </p:nvPr>
        </p:nvPicPr>
        <p:blipFill>
          <a:blip r:embed="rId3"/>
          <a:srcRect l="11733" r="11733"/>
          <a:stretch>
            <a:fillRect/>
          </a:stretch>
        </p:blipFill>
        <p:spPr/>
      </p:pic>
      <p:sp>
        <p:nvSpPr>
          <p:cNvPr id="3" name="Title 2">
            <a:extLst>
              <a:ext uri="{FF2B5EF4-FFF2-40B4-BE49-F238E27FC236}">
                <a16:creationId xmlns:a16="http://schemas.microsoft.com/office/drawing/2014/main" id="{4AB1FF34-7EF4-8F4D-9AEE-56A7C87DF0A2}"/>
              </a:ext>
            </a:extLst>
          </p:cNvPr>
          <p:cNvSpPr>
            <a:spLocks noGrp="1"/>
          </p:cNvSpPr>
          <p:nvPr>
            <p:ph type="title"/>
          </p:nvPr>
        </p:nvSpPr>
        <p:spPr/>
        <p:txBody>
          <a:bodyPr>
            <a:normAutofit fontScale="90000"/>
          </a:bodyPr>
          <a:lstStyle/>
          <a:p>
            <a:r>
              <a:rPr lang="en-US" dirty="0"/>
              <a:t>Check this out</a:t>
            </a:r>
          </a:p>
        </p:txBody>
      </p:sp>
      <p:sp>
        <p:nvSpPr>
          <p:cNvPr id="4" name="Text Placeholder 3">
            <a:extLst>
              <a:ext uri="{FF2B5EF4-FFF2-40B4-BE49-F238E27FC236}">
                <a16:creationId xmlns:a16="http://schemas.microsoft.com/office/drawing/2014/main" id="{77A49A7B-FF82-4743-84E2-B7CA366F99C9}"/>
              </a:ext>
            </a:extLst>
          </p:cNvPr>
          <p:cNvSpPr>
            <a:spLocks noGrp="1"/>
          </p:cNvSpPr>
          <p:nvPr>
            <p:ph type="body" sz="half" idx="2"/>
          </p:nvPr>
        </p:nvSpPr>
        <p:spPr/>
        <p:txBody>
          <a:bodyPr/>
          <a:lstStyle/>
          <a:p>
            <a:r>
              <a:rPr lang="en-US" dirty="0" err="1"/>
              <a:t>Aliquam</a:t>
            </a:r>
            <a:r>
              <a:rPr lang="en-US" dirty="0"/>
              <a:t> </a:t>
            </a:r>
            <a:r>
              <a:rPr lang="en-US" dirty="0" err="1"/>
              <a:t>pellentesque</a:t>
            </a:r>
            <a:r>
              <a:rPr lang="en-US" dirty="0"/>
              <a:t> </a:t>
            </a:r>
            <a:r>
              <a:rPr lang="en-US" dirty="0" err="1"/>
              <a:t>sodales</a:t>
            </a:r>
            <a:r>
              <a:rPr lang="en-US" dirty="0"/>
              <a:t> </a:t>
            </a:r>
            <a:r>
              <a:rPr lang="en-US" dirty="0" err="1"/>
              <a:t>risus</a:t>
            </a:r>
            <a:r>
              <a:rPr lang="en-US" dirty="0"/>
              <a:t>, </a:t>
            </a:r>
            <a:r>
              <a:rPr lang="en-US" dirty="0" err="1"/>
              <a:t>ut</a:t>
            </a:r>
            <a:r>
              <a:rPr lang="en-US" dirty="0"/>
              <a:t> </a:t>
            </a:r>
            <a:r>
              <a:rPr lang="en-US" dirty="0" err="1"/>
              <a:t>accumsan</a:t>
            </a:r>
            <a:r>
              <a:rPr lang="en-US" dirty="0"/>
              <a:t> </a:t>
            </a:r>
            <a:r>
              <a:rPr lang="en-US" dirty="0" err="1"/>
              <a:t>sapien</a:t>
            </a:r>
            <a:r>
              <a:rPr lang="en-US" dirty="0"/>
              <a:t> </a:t>
            </a:r>
            <a:r>
              <a:rPr lang="en-US" dirty="0" err="1"/>
              <a:t>ultricies</a:t>
            </a:r>
            <a:r>
              <a:rPr lang="en-US" dirty="0"/>
              <a:t> at. </a:t>
            </a:r>
            <a:r>
              <a:rPr lang="en-US" dirty="0" err="1"/>
              <a:t>Aliquam</a:t>
            </a:r>
            <a:r>
              <a:rPr lang="en-US" dirty="0"/>
              <a:t> </a:t>
            </a:r>
            <a:r>
              <a:rPr lang="en-US" dirty="0" err="1"/>
              <a:t>pellentesque</a:t>
            </a:r>
            <a:r>
              <a:rPr lang="en-US" dirty="0"/>
              <a:t> </a:t>
            </a:r>
            <a:r>
              <a:rPr lang="en-US" dirty="0" err="1"/>
              <a:t>sodales</a:t>
            </a:r>
            <a:r>
              <a:rPr lang="en-US" dirty="0"/>
              <a:t> </a:t>
            </a:r>
            <a:r>
              <a:rPr lang="en-US" dirty="0" err="1"/>
              <a:t>risus</a:t>
            </a:r>
            <a:r>
              <a:rPr lang="en-US" dirty="0"/>
              <a:t>, </a:t>
            </a:r>
            <a:r>
              <a:rPr lang="en-US" dirty="0" err="1"/>
              <a:t>ut</a:t>
            </a:r>
            <a:r>
              <a:rPr lang="en-US" dirty="0"/>
              <a:t> </a:t>
            </a:r>
            <a:r>
              <a:rPr lang="en-US" dirty="0" err="1"/>
              <a:t>accumsan</a:t>
            </a:r>
            <a:r>
              <a:rPr lang="en-US" dirty="0"/>
              <a:t> </a:t>
            </a:r>
            <a:r>
              <a:rPr lang="en-US" dirty="0" err="1"/>
              <a:t>sapien</a:t>
            </a:r>
            <a:r>
              <a:rPr lang="en-US" dirty="0"/>
              <a:t>.</a:t>
            </a:r>
          </a:p>
        </p:txBody>
      </p:sp>
    </p:spTree>
    <p:extLst>
      <p:ext uri="{BB962C8B-B14F-4D97-AF65-F5344CB8AC3E}">
        <p14:creationId xmlns:p14="http://schemas.microsoft.com/office/powerpoint/2010/main" val="343855512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C9130E-CA47-C842-A371-A240EEC79D6F}"/>
              </a:ext>
            </a:extLst>
          </p:cNvPr>
          <p:cNvSpPr>
            <a:spLocks noGrp="1"/>
          </p:cNvSpPr>
          <p:nvPr>
            <p:ph type="title"/>
          </p:nvPr>
        </p:nvSpPr>
        <p:spPr>
          <a:xfrm>
            <a:off x="1977325" y="848792"/>
            <a:ext cx="8237349" cy="1284402"/>
          </a:xfrm>
        </p:spPr>
        <p:txBody>
          <a:bodyPr/>
          <a:lstStyle/>
          <a:p>
            <a:r>
              <a:rPr lang="en-US" dirty="0"/>
              <a:t>3 Stat block</a:t>
            </a:r>
          </a:p>
        </p:txBody>
      </p:sp>
      <p:sp>
        <p:nvSpPr>
          <p:cNvPr id="3" name="Content Placeholder 2">
            <a:extLst>
              <a:ext uri="{FF2B5EF4-FFF2-40B4-BE49-F238E27FC236}">
                <a16:creationId xmlns:a16="http://schemas.microsoft.com/office/drawing/2014/main" id="{D0EE326F-A7DC-584A-8717-62869F0FA3EB}"/>
              </a:ext>
            </a:extLst>
          </p:cNvPr>
          <p:cNvSpPr>
            <a:spLocks noGrp="1"/>
          </p:cNvSpPr>
          <p:nvPr>
            <p:ph idx="1"/>
          </p:nvPr>
        </p:nvSpPr>
        <p:spPr>
          <a:xfrm>
            <a:off x="1844404" y="3200554"/>
            <a:ext cx="2086574" cy="466548"/>
          </a:xfrm>
        </p:spPr>
        <p:txBody>
          <a:bodyPr>
            <a:normAutofit fontScale="92500"/>
          </a:bodyPr>
          <a:lstStyle/>
          <a:p>
            <a:r>
              <a:rPr lang="en-US" dirty="0"/>
              <a:t>Number of things</a:t>
            </a:r>
          </a:p>
        </p:txBody>
      </p:sp>
      <p:sp>
        <p:nvSpPr>
          <p:cNvPr id="4" name="Date Placeholder 3">
            <a:extLst>
              <a:ext uri="{FF2B5EF4-FFF2-40B4-BE49-F238E27FC236}">
                <a16:creationId xmlns:a16="http://schemas.microsoft.com/office/drawing/2014/main" id="{AD41631B-A585-7749-A757-D140600051BB}"/>
              </a:ext>
            </a:extLst>
          </p:cNvPr>
          <p:cNvSpPr>
            <a:spLocks noGrp="1"/>
          </p:cNvSpPr>
          <p:nvPr>
            <p:ph type="dt" sz="half" idx="10"/>
          </p:nvPr>
        </p:nvSpPr>
        <p:spPr>
          <a:xfrm>
            <a:off x="699888" y="6321625"/>
            <a:ext cx="2743200" cy="365125"/>
          </a:xfrm>
        </p:spPr>
        <p:txBody>
          <a:bodyPr/>
          <a:lstStyle/>
          <a:p>
            <a:fld id="{4638CCD8-17D3-F148-BD8F-4F4FEA393127}" type="datetime1">
              <a:rPr lang="en-US" smtClean="0"/>
              <a:pPr/>
              <a:t>1/27/26</a:t>
            </a:fld>
            <a:endParaRPr lang="en-US"/>
          </a:p>
        </p:txBody>
      </p:sp>
      <p:sp>
        <p:nvSpPr>
          <p:cNvPr id="5" name="Footer Placeholder 4">
            <a:extLst>
              <a:ext uri="{FF2B5EF4-FFF2-40B4-BE49-F238E27FC236}">
                <a16:creationId xmlns:a16="http://schemas.microsoft.com/office/drawing/2014/main" id="{7D2B1F05-A934-404E-8771-6D2D5CD2CA89}"/>
              </a:ext>
            </a:extLst>
          </p:cNvPr>
          <p:cNvSpPr>
            <a:spLocks noGrp="1"/>
          </p:cNvSpPr>
          <p:nvPr>
            <p:ph type="ftr" sz="quarter" idx="11"/>
          </p:nvPr>
        </p:nvSpPr>
        <p:spPr>
          <a:xfrm>
            <a:off x="4038600" y="6321625"/>
            <a:ext cx="4114800" cy="365125"/>
          </a:xfrm>
        </p:spPr>
        <p:txBody>
          <a:bodyPr/>
          <a:lstStyle/>
          <a:p>
            <a:endParaRPr lang="en-US"/>
          </a:p>
        </p:txBody>
      </p:sp>
      <p:sp>
        <p:nvSpPr>
          <p:cNvPr id="6" name="Slide Number Placeholder 5">
            <a:extLst>
              <a:ext uri="{FF2B5EF4-FFF2-40B4-BE49-F238E27FC236}">
                <a16:creationId xmlns:a16="http://schemas.microsoft.com/office/drawing/2014/main" id="{57C50449-6EF7-4F44-8B61-1D731A3D0E8C}"/>
              </a:ext>
            </a:extLst>
          </p:cNvPr>
          <p:cNvSpPr>
            <a:spLocks noGrp="1"/>
          </p:cNvSpPr>
          <p:nvPr>
            <p:ph type="sldNum" sz="quarter" idx="12"/>
          </p:nvPr>
        </p:nvSpPr>
        <p:spPr>
          <a:xfrm>
            <a:off x="8565648" y="6321625"/>
            <a:ext cx="1994402" cy="365125"/>
          </a:xfrm>
        </p:spPr>
        <p:txBody>
          <a:bodyPr/>
          <a:lstStyle/>
          <a:p>
            <a:fld id="{23CDF9FB-25F4-214F-9221-F1BEDAC2460A}" type="slidenum">
              <a:rPr lang="en-US" smtClean="0"/>
              <a:pPr/>
              <a:t>43</a:t>
            </a:fld>
            <a:endParaRPr lang="en-US" dirty="0"/>
          </a:p>
        </p:txBody>
      </p:sp>
      <p:sp>
        <p:nvSpPr>
          <p:cNvPr id="8" name="TextBox 7">
            <a:extLst>
              <a:ext uri="{FF2B5EF4-FFF2-40B4-BE49-F238E27FC236}">
                <a16:creationId xmlns:a16="http://schemas.microsoft.com/office/drawing/2014/main" id="{7E55B666-E3CB-B0B3-F413-82EF35E59F60}"/>
              </a:ext>
            </a:extLst>
          </p:cNvPr>
          <p:cNvSpPr txBox="1"/>
          <p:nvPr/>
        </p:nvSpPr>
        <p:spPr>
          <a:xfrm>
            <a:off x="1774597" y="2228671"/>
            <a:ext cx="2184661" cy="1200329"/>
          </a:xfrm>
          <a:prstGeom prst="rect">
            <a:avLst/>
          </a:prstGeom>
          <a:noFill/>
        </p:spPr>
        <p:txBody>
          <a:bodyPr wrap="square">
            <a:spAutoFit/>
          </a:bodyPr>
          <a:lstStyle/>
          <a:p>
            <a:r>
              <a:rPr lang="en-US" sz="7200" b="1" dirty="0">
                <a:solidFill>
                  <a:schemeClr val="accent1"/>
                </a:solidFill>
                <a:latin typeface="Arial Black" panose="020B0604020202020204" pitchFamily="34" charset="0"/>
              </a:rPr>
              <a:t>167</a:t>
            </a:r>
          </a:p>
        </p:txBody>
      </p:sp>
      <p:sp>
        <p:nvSpPr>
          <p:cNvPr id="9" name="Content Placeholder 2">
            <a:extLst>
              <a:ext uri="{FF2B5EF4-FFF2-40B4-BE49-F238E27FC236}">
                <a16:creationId xmlns:a16="http://schemas.microsoft.com/office/drawing/2014/main" id="{CD4C2E68-84A9-6B11-92D8-EBB1B8074CF3}"/>
              </a:ext>
            </a:extLst>
          </p:cNvPr>
          <p:cNvSpPr txBox="1">
            <a:spLocks/>
          </p:cNvSpPr>
          <p:nvPr/>
        </p:nvSpPr>
        <p:spPr>
          <a:xfrm>
            <a:off x="4824952" y="3200554"/>
            <a:ext cx="2086574" cy="466548"/>
          </a:xfrm>
          <a:prstGeom prst="rect">
            <a:avLst/>
          </a:prstGeom>
        </p:spPr>
        <p:txBody>
          <a:bodyPr vert="horz" lIns="91440" tIns="45720" rIns="91440" bIns="45720" rtlCol="0">
            <a:normAutofit/>
          </a:bodyPr>
          <a:lstStyle>
            <a:lvl1pPr marL="0" indent="0" algn="ctr" defTabSz="914400" rtl="0" eaLnBrk="1" latinLnBrk="0" hangingPunct="1">
              <a:lnSpc>
                <a:spcPct val="94000"/>
              </a:lnSpc>
              <a:spcBef>
                <a:spcPts val="1000"/>
              </a:spcBef>
              <a:spcAft>
                <a:spcPts val="200"/>
              </a:spcAft>
              <a:buFont typeface="Franklin Gothic Book" panose="020B0503020102020204" pitchFamily="34" charset="0"/>
              <a:buNone/>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ctr"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r>
              <a:rPr lang="en-US" dirty="0">
                <a:latin typeface="Arial" panose="020B0604020202020204" pitchFamily="34" charset="0"/>
              </a:rPr>
              <a:t>Number</a:t>
            </a:r>
          </a:p>
        </p:txBody>
      </p:sp>
      <p:sp>
        <p:nvSpPr>
          <p:cNvPr id="10" name="TextBox 9">
            <a:extLst>
              <a:ext uri="{FF2B5EF4-FFF2-40B4-BE49-F238E27FC236}">
                <a16:creationId xmlns:a16="http://schemas.microsoft.com/office/drawing/2014/main" id="{7EABD014-532D-0BAD-E043-6270973197FC}"/>
              </a:ext>
            </a:extLst>
          </p:cNvPr>
          <p:cNvSpPr txBox="1"/>
          <p:nvPr/>
        </p:nvSpPr>
        <p:spPr>
          <a:xfrm>
            <a:off x="4755145" y="2228671"/>
            <a:ext cx="2184661" cy="1200329"/>
          </a:xfrm>
          <a:prstGeom prst="rect">
            <a:avLst/>
          </a:prstGeom>
          <a:noFill/>
        </p:spPr>
        <p:txBody>
          <a:bodyPr wrap="square">
            <a:spAutoFit/>
          </a:bodyPr>
          <a:lstStyle/>
          <a:p>
            <a:pPr algn="ctr"/>
            <a:r>
              <a:rPr lang="en-US" sz="7200" b="1" dirty="0">
                <a:solidFill>
                  <a:schemeClr val="accent1"/>
                </a:solidFill>
                <a:latin typeface="Arial Black" panose="020B0604020202020204" pitchFamily="34" charset="0"/>
              </a:rPr>
              <a:t>46</a:t>
            </a:r>
          </a:p>
        </p:txBody>
      </p:sp>
      <p:sp>
        <p:nvSpPr>
          <p:cNvPr id="11" name="Content Placeholder 2">
            <a:extLst>
              <a:ext uri="{FF2B5EF4-FFF2-40B4-BE49-F238E27FC236}">
                <a16:creationId xmlns:a16="http://schemas.microsoft.com/office/drawing/2014/main" id="{2E3C6369-38FF-AC18-1AB2-4A3A29A40836}"/>
              </a:ext>
            </a:extLst>
          </p:cNvPr>
          <p:cNvSpPr txBox="1">
            <a:spLocks/>
          </p:cNvSpPr>
          <p:nvPr/>
        </p:nvSpPr>
        <p:spPr>
          <a:xfrm>
            <a:off x="7522588" y="3200554"/>
            <a:ext cx="2592371" cy="466548"/>
          </a:xfrm>
          <a:prstGeom prst="rect">
            <a:avLst/>
          </a:prstGeom>
        </p:spPr>
        <p:txBody>
          <a:bodyPr vert="horz" lIns="91440" tIns="45720" rIns="91440" bIns="45720" rtlCol="0">
            <a:normAutofit/>
          </a:bodyPr>
          <a:lstStyle>
            <a:lvl1pPr marL="0" indent="0" algn="ctr" defTabSz="914400" rtl="0" eaLnBrk="1" latinLnBrk="0" hangingPunct="1">
              <a:lnSpc>
                <a:spcPct val="94000"/>
              </a:lnSpc>
              <a:spcBef>
                <a:spcPts val="1000"/>
              </a:spcBef>
              <a:spcAft>
                <a:spcPts val="200"/>
              </a:spcAft>
              <a:buFont typeface="Franklin Gothic Book" panose="020B0503020102020204" pitchFamily="34" charset="0"/>
              <a:buNone/>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ctr"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r>
              <a:rPr lang="en-US" dirty="0">
                <a:latin typeface="Arial" panose="020B0604020202020204" pitchFamily="34" charset="0"/>
              </a:rPr>
              <a:t>Amount</a:t>
            </a:r>
          </a:p>
        </p:txBody>
      </p:sp>
      <p:sp>
        <p:nvSpPr>
          <p:cNvPr id="12" name="TextBox 11">
            <a:extLst>
              <a:ext uri="{FF2B5EF4-FFF2-40B4-BE49-F238E27FC236}">
                <a16:creationId xmlns:a16="http://schemas.microsoft.com/office/drawing/2014/main" id="{FECA16AE-01B6-3C4A-A600-52B02CC47006}"/>
              </a:ext>
            </a:extLst>
          </p:cNvPr>
          <p:cNvSpPr txBox="1"/>
          <p:nvPr/>
        </p:nvSpPr>
        <p:spPr>
          <a:xfrm>
            <a:off x="7330125" y="2228671"/>
            <a:ext cx="3067639" cy="1200329"/>
          </a:xfrm>
          <a:prstGeom prst="rect">
            <a:avLst/>
          </a:prstGeom>
          <a:noFill/>
        </p:spPr>
        <p:txBody>
          <a:bodyPr wrap="square">
            <a:spAutoFit/>
          </a:bodyPr>
          <a:lstStyle/>
          <a:p>
            <a:pPr algn="ctr"/>
            <a:r>
              <a:rPr lang="en-US" sz="7200" b="1" dirty="0">
                <a:solidFill>
                  <a:schemeClr val="accent1"/>
                </a:solidFill>
                <a:latin typeface="Arial Black" panose="020B0604020202020204" pitchFamily="34" charset="0"/>
              </a:rPr>
              <a:t>$65K</a:t>
            </a:r>
          </a:p>
        </p:txBody>
      </p:sp>
      <p:cxnSp>
        <p:nvCxnSpPr>
          <p:cNvPr id="15" name="Straight Connector 14">
            <a:extLst>
              <a:ext uri="{FF2B5EF4-FFF2-40B4-BE49-F238E27FC236}">
                <a16:creationId xmlns:a16="http://schemas.microsoft.com/office/drawing/2014/main" id="{3BB07FEF-DEA6-D94F-F991-CCDFDB2239F6}"/>
              </a:ext>
            </a:extLst>
          </p:cNvPr>
          <p:cNvCxnSpPr/>
          <p:nvPr/>
        </p:nvCxnSpPr>
        <p:spPr>
          <a:xfrm>
            <a:off x="4411744" y="2309737"/>
            <a:ext cx="0" cy="1282046"/>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412D654B-7638-FCED-5435-60C539B4992F}"/>
              </a:ext>
            </a:extLst>
          </p:cNvPr>
          <p:cNvCxnSpPr>
            <a:cxnSpLocks/>
          </p:cNvCxnSpPr>
          <p:nvPr/>
        </p:nvCxnSpPr>
        <p:spPr>
          <a:xfrm flipH="1">
            <a:off x="14015301" y="6033154"/>
            <a:ext cx="1" cy="2467466"/>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0481EBE4-A971-9355-CEB1-62188F20C814}"/>
              </a:ext>
            </a:extLst>
          </p:cNvPr>
          <p:cNvPicPr>
            <a:picLocks noChangeAspect="1"/>
          </p:cNvPicPr>
          <p:nvPr/>
        </p:nvPicPr>
        <p:blipFill>
          <a:blip r:embed="rId2"/>
          <a:stretch>
            <a:fillRect/>
          </a:stretch>
        </p:blipFill>
        <p:spPr>
          <a:xfrm>
            <a:off x="1170668" y="3964265"/>
            <a:ext cx="2844142" cy="2129814"/>
          </a:xfrm>
          <a:prstGeom prst="rect">
            <a:avLst/>
          </a:prstGeom>
        </p:spPr>
      </p:pic>
      <p:pic>
        <p:nvPicPr>
          <p:cNvPr id="21" name="Picture 20" descr="A street with tall buildings and a street sign&#10;&#10;Description automatically generated">
            <a:extLst>
              <a:ext uri="{FF2B5EF4-FFF2-40B4-BE49-F238E27FC236}">
                <a16:creationId xmlns:a16="http://schemas.microsoft.com/office/drawing/2014/main" id="{2B8BADEA-B463-68F4-A6F8-27A408B8BB7D}"/>
              </a:ext>
            </a:extLst>
          </p:cNvPr>
          <p:cNvPicPr>
            <a:picLocks noChangeAspect="1"/>
          </p:cNvPicPr>
          <p:nvPr/>
        </p:nvPicPr>
        <p:blipFill>
          <a:blip r:embed="rId3"/>
          <a:stretch>
            <a:fillRect/>
          </a:stretch>
        </p:blipFill>
        <p:spPr>
          <a:xfrm>
            <a:off x="4314667" y="3967999"/>
            <a:ext cx="3198594" cy="2132396"/>
          </a:xfrm>
          <a:prstGeom prst="rect">
            <a:avLst/>
          </a:prstGeom>
        </p:spPr>
      </p:pic>
      <p:pic>
        <p:nvPicPr>
          <p:cNvPr id="23" name="Picture 22" descr="A building with many windows&#10;&#10;Description automatically generated">
            <a:extLst>
              <a:ext uri="{FF2B5EF4-FFF2-40B4-BE49-F238E27FC236}">
                <a16:creationId xmlns:a16="http://schemas.microsoft.com/office/drawing/2014/main" id="{A10C475F-6A09-D44C-5FBA-4BEBDB2A0B0F}"/>
              </a:ext>
            </a:extLst>
          </p:cNvPr>
          <p:cNvPicPr>
            <a:picLocks noChangeAspect="1"/>
          </p:cNvPicPr>
          <p:nvPr/>
        </p:nvPicPr>
        <p:blipFill>
          <a:blip r:embed="rId4"/>
          <a:stretch>
            <a:fillRect/>
          </a:stretch>
        </p:blipFill>
        <p:spPr>
          <a:xfrm>
            <a:off x="7845189" y="3965837"/>
            <a:ext cx="3194723" cy="2129815"/>
          </a:xfrm>
          <a:prstGeom prst="rect">
            <a:avLst/>
          </a:prstGeom>
        </p:spPr>
      </p:pic>
      <p:cxnSp>
        <p:nvCxnSpPr>
          <p:cNvPr id="25" name="Straight Connector 24">
            <a:extLst>
              <a:ext uri="{FF2B5EF4-FFF2-40B4-BE49-F238E27FC236}">
                <a16:creationId xmlns:a16="http://schemas.microsoft.com/office/drawing/2014/main" id="{E7194797-DD38-94EA-EFAA-85D1A7750B1B}"/>
              </a:ext>
            </a:extLst>
          </p:cNvPr>
          <p:cNvCxnSpPr/>
          <p:nvPr/>
        </p:nvCxnSpPr>
        <p:spPr>
          <a:xfrm>
            <a:off x="7190295" y="2309737"/>
            <a:ext cx="0" cy="1282046"/>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533774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wo women standing in front of a castle&#10;&#10;Description automatically generated">
            <a:extLst>
              <a:ext uri="{FF2B5EF4-FFF2-40B4-BE49-F238E27FC236}">
                <a16:creationId xmlns:a16="http://schemas.microsoft.com/office/drawing/2014/main" id="{4C4B063C-5A51-B57A-CDD3-23DEC79235FF}"/>
              </a:ext>
            </a:extLst>
          </p:cNvPr>
          <p:cNvPicPr>
            <a:picLocks noChangeAspect="1"/>
          </p:cNvPicPr>
          <p:nvPr/>
        </p:nvPicPr>
        <p:blipFill rotWithShape="1">
          <a:blip r:embed="rId3"/>
          <a:srcRect l="10990" t="17207" r="-10990"/>
          <a:stretch/>
        </p:blipFill>
        <p:spPr>
          <a:xfrm>
            <a:off x="0" y="0"/>
            <a:ext cx="5898317" cy="6511192"/>
          </a:xfrm>
          <a:prstGeom prst="rect">
            <a:avLst/>
          </a:prstGeom>
        </p:spPr>
      </p:pic>
      <p:pic>
        <p:nvPicPr>
          <p:cNvPr id="5" name="Picture 4" descr="A person in a tie and backpack walking on a street&#10;&#10;Description automatically generated">
            <a:extLst>
              <a:ext uri="{FF2B5EF4-FFF2-40B4-BE49-F238E27FC236}">
                <a16:creationId xmlns:a16="http://schemas.microsoft.com/office/drawing/2014/main" id="{8C1B2CC9-C100-D996-AFB3-C65035EAC74F}"/>
              </a:ext>
            </a:extLst>
          </p:cNvPr>
          <p:cNvPicPr>
            <a:picLocks noChangeAspect="1"/>
          </p:cNvPicPr>
          <p:nvPr/>
        </p:nvPicPr>
        <p:blipFill rotWithShape="1">
          <a:blip r:embed="rId4"/>
          <a:srcRect l="20516" r="26698"/>
          <a:stretch/>
        </p:blipFill>
        <p:spPr>
          <a:xfrm>
            <a:off x="4725353" y="0"/>
            <a:ext cx="5449748" cy="6882806"/>
          </a:xfrm>
          <a:prstGeom prst="rect">
            <a:avLst/>
          </a:prstGeom>
        </p:spPr>
      </p:pic>
      <p:sp>
        <p:nvSpPr>
          <p:cNvPr id="11" name="Rectangle 10">
            <a:extLst>
              <a:ext uri="{FF2B5EF4-FFF2-40B4-BE49-F238E27FC236}">
                <a16:creationId xmlns:a16="http://schemas.microsoft.com/office/drawing/2014/main" id="{3959C19E-2A28-26C4-0760-95C22E6E3EAD}"/>
              </a:ext>
            </a:extLst>
          </p:cNvPr>
          <p:cNvSpPr/>
          <p:nvPr/>
        </p:nvSpPr>
        <p:spPr>
          <a:xfrm>
            <a:off x="10553700" y="6184900"/>
            <a:ext cx="1231900" cy="5842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6" name="TextBox 5">
            <a:extLst>
              <a:ext uri="{FF2B5EF4-FFF2-40B4-BE49-F238E27FC236}">
                <a16:creationId xmlns:a16="http://schemas.microsoft.com/office/drawing/2014/main" id="{E94661E3-787D-D519-7B2C-C5A378FFC428}"/>
              </a:ext>
            </a:extLst>
          </p:cNvPr>
          <p:cNvSpPr txBox="1"/>
          <p:nvPr/>
        </p:nvSpPr>
        <p:spPr>
          <a:xfrm>
            <a:off x="7130005" y="3530278"/>
            <a:ext cx="184731" cy="369332"/>
          </a:xfrm>
          <a:prstGeom prst="rect">
            <a:avLst/>
          </a:prstGeom>
          <a:noFill/>
        </p:spPr>
        <p:txBody>
          <a:bodyPr wrap="none" rtlCol="0">
            <a:spAutoFit/>
          </a:bodyPr>
          <a:lstStyle/>
          <a:p>
            <a:endParaRPr lang="en-US" dirty="0">
              <a:latin typeface="Arial" panose="020B0604020202020204" pitchFamily="34" charset="0"/>
            </a:endParaRPr>
          </a:p>
        </p:txBody>
      </p:sp>
      <p:cxnSp>
        <p:nvCxnSpPr>
          <p:cNvPr id="10" name="Straight Connector 9">
            <a:extLst>
              <a:ext uri="{FF2B5EF4-FFF2-40B4-BE49-F238E27FC236}">
                <a16:creationId xmlns:a16="http://schemas.microsoft.com/office/drawing/2014/main" id="{FD998950-4DF4-5562-0C7E-9C125677635D}"/>
              </a:ext>
            </a:extLst>
          </p:cNvPr>
          <p:cNvCxnSpPr/>
          <p:nvPr/>
        </p:nvCxnSpPr>
        <p:spPr>
          <a:xfrm>
            <a:off x="4735249" y="-12403"/>
            <a:ext cx="0" cy="6882806"/>
          </a:xfrm>
          <a:prstGeom prst="line">
            <a:avLst/>
          </a:prstGeom>
          <a:ln w="6350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3DD3D630-77DE-B874-76F5-325A4767921D}"/>
              </a:ext>
            </a:extLst>
          </p:cNvPr>
          <p:cNvSpPr/>
          <p:nvPr/>
        </p:nvSpPr>
        <p:spPr>
          <a:xfrm>
            <a:off x="-1" y="5872384"/>
            <a:ext cx="10175102" cy="1021306"/>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latin typeface="Arial" panose="020B0604020202020204" pitchFamily="34" charset="0"/>
              </a:rPr>
              <a:t>Two picture block with logos on the right</a:t>
            </a:r>
          </a:p>
        </p:txBody>
      </p:sp>
      <p:pic>
        <p:nvPicPr>
          <p:cNvPr id="4" name="Picture 3" descr="A black background with white text&#10;&#10;Description automatically generated">
            <a:extLst>
              <a:ext uri="{FF2B5EF4-FFF2-40B4-BE49-F238E27FC236}">
                <a16:creationId xmlns:a16="http://schemas.microsoft.com/office/drawing/2014/main" id="{0EDF2DDC-F6FA-062E-AA13-317A066B635C}"/>
              </a:ext>
            </a:extLst>
          </p:cNvPr>
          <p:cNvPicPr>
            <a:picLocks noChangeAspect="1"/>
          </p:cNvPicPr>
          <p:nvPr/>
        </p:nvPicPr>
        <p:blipFill>
          <a:blip r:embed="rId5"/>
          <a:stretch>
            <a:fillRect/>
          </a:stretch>
        </p:blipFill>
        <p:spPr>
          <a:xfrm rot="16200000">
            <a:off x="8337550" y="2955848"/>
            <a:ext cx="5664201" cy="2484478"/>
          </a:xfrm>
          <a:prstGeom prst="rect">
            <a:avLst/>
          </a:prstGeom>
        </p:spPr>
      </p:pic>
      <p:pic>
        <p:nvPicPr>
          <p:cNvPr id="7" name="Picture 6" descr="A red circle with a shield and text&#10;&#10;Description automatically generated">
            <a:extLst>
              <a:ext uri="{FF2B5EF4-FFF2-40B4-BE49-F238E27FC236}">
                <a16:creationId xmlns:a16="http://schemas.microsoft.com/office/drawing/2014/main" id="{361BC3E7-8307-1ECD-75BF-87AE1335D00D}"/>
              </a:ext>
            </a:extLst>
          </p:cNvPr>
          <p:cNvPicPr>
            <a:picLocks noChangeAspect="1"/>
          </p:cNvPicPr>
          <p:nvPr/>
        </p:nvPicPr>
        <p:blipFill>
          <a:blip r:embed="rId6"/>
          <a:stretch>
            <a:fillRect/>
          </a:stretch>
        </p:blipFill>
        <p:spPr>
          <a:xfrm>
            <a:off x="10678536" y="458088"/>
            <a:ext cx="1107064" cy="1104898"/>
          </a:xfrm>
          <a:prstGeom prst="rect">
            <a:avLst/>
          </a:prstGeom>
        </p:spPr>
      </p:pic>
    </p:spTree>
    <p:extLst>
      <p:ext uri="{BB962C8B-B14F-4D97-AF65-F5344CB8AC3E}">
        <p14:creationId xmlns:p14="http://schemas.microsoft.com/office/powerpoint/2010/main" val="239236005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9F86B25-E9A2-DA82-37AA-F3A21F656FE9}"/>
              </a:ext>
            </a:extLst>
          </p:cNvPr>
          <p:cNvPicPr>
            <a:picLocks noChangeAspect="1"/>
          </p:cNvPicPr>
          <p:nvPr/>
        </p:nvPicPr>
        <p:blipFill rotWithShape="1">
          <a:blip r:embed="rId3"/>
          <a:srcRect r="1362"/>
          <a:stretch/>
        </p:blipFill>
        <p:spPr>
          <a:xfrm>
            <a:off x="-1" y="0"/>
            <a:ext cx="10175102" cy="6858000"/>
          </a:xfrm>
          <a:prstGeom prst="rect">
            <a:avLst/>
          </a:prstGeom>
        </p:spPr>
      </p:pic>
      <p:sp>
        <p:nvSpPr>
          <p:cNvPr id="11" name="Rectangle 10">
            <a:extLst>
              <a:ext uri="{FF2B5EF4-FFF2-40B4-BE49-F238E27FC236}">
                <a16:creationId xmlns:a16="http://schemas.microsoft.com/office/drawing/2014/main" id="{3959C19E-2A28-26C4-0760-95C22E6E3EAD}"/>
              </a:ext>
            </a:extLst>
          </p:cNvPr>
          <p:cNvSpPr/>
          <p:nvPr/>
        </p:nvSpPr>
        <p:spPr>
          <a:xfrm>
            <a:off x="10553700" y="6184900"/>
            <a:ext cx="1231900" cy="5842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 name="Rectangle 2">
            <a:extLst>
              <a:ext uri="{FF2B5EF4-FFF2-40B4-BE49-F238E27FC236}">
                <a16:creationId xmlns:a16="http://schemas.microsoft.com/office/drawing/2014/main" id="{F188786A-6C8B-5987-C38F-A219E483D1C8}"/>
              </a:ext>
            </a:extLst>
          </p:cNvPr>
          <p:cNvSpPr/>
          <p:nvPr/>
        </p:nvSpPr>
        <p:spPr>
          <a:xfrm>
            <a:off x="-1" y="5872384"/>
            <a:ext cx="10175102" cy="1021306"/>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latin typeface="Arial" panose="020B0604020202020204" pitchFamily="34" charset="0"/>
              </a:rPr>
              <a:t>One image with logos on the right</a:t>
            </a:r>
          </a:p>
        </p:txBody>
      </p:sp>
      <p:pic>
        <p:nvPicPr>
          <p:cNvPr id="4" name="Picture 3" descr="A black background with white text&#10;&#10;Description automatically generated">
            <a:extLst>
              <a:ext uri="{FF2B5EF4-FFF2-40B4-BE49-F238E27FC236}">
                <a16:creationId xmlns:a16="http://schemas.microsoft.com/office/drawing/2014/main" id="{A2E90D04-21C8-BC72-59E6-384635CC28DC}"/>
              </a:ext>
            </a:extLst>
          </p:cNvPr>
          <p:cNvPicPr>
            <a:picLocks noChangeAspect="1"/>
          </p:cNvPicPr>
          <p:nvPr/>
        </p:nvPicPr>
        <p:blipFill>
          <a:blip r:embed="rId4"/>
          <a:stretch>
            <a:fillRect/>
          </a:stretch>
        </p:blipFill>
        <p:spPr>
          <a:xfrm rot="16200000">
            <a:off x="8337550" y="2948760"/>
            <a:ext cx="5664201" cy="2484478"/>
          </a:xfrm>
          <a:prstGeom prst="rect">
            <a:avLst/>
          </a:prstGeom>
        </p:spPr>
      </p:pic>
      <p:pic>
        <p:nvPicPr>
          <p:cNvPr id="6" name="Picture 5" descr="A red circle with a shield and text&#10;&#10;Description automatically generated">
            <a:extLst>
              <a:ext uri="{FF2B5EF4-FFF2-40B4-BE49-F238E27FC236}">
                <a16:creationId xmlns:a16="http://schemas.microsoft.com/office/drawing/2014/main" id="{56F89937-51E5-9B1F-DF1F-E84E8D5EC7A9}"/>
              </a:ext>
            </a:extLst>
          </p:cNvPr>
          <p:cNvPicPr>
            <a:picLocks noChangeAspect="1"/>
          </p:cNvPicPr>
          <p:nvPr/>
        </p:nvPicPr>
        <p:blipFill>
          <a:blip r:embed="rId5"/>
          <a:stretch>
            <a:fillRect/>
          </a:stretch>
        </p:blipFill>
        <p:spPr>
          <a:xfrm>
            <a:off x="10678536" y="458088"/>
            <a:ext cx="1107064" cy="1104898"/>
          </a:xfrm>
          <a:prstGeom prst="rect">
            <a:avLst/>
          </a:prstGeom>
        </p:spPr>
      </p:pic>
    </p:spTree>
    <p:extLst>
      <p:ext uri="{BB962C8B-B14F-4D97-AF65-F5344CB8AC3E}">
        <p14:creationId xmlns:p14="http://schemas.microsoft.com/office/powerpoint/2010/main" val="171416185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7" name="Text Placeholder 4"/>
          <p:cNvSpPr txBox="1">
            <a:spLocks noGrp="1"/>
          </p:cNvSpPr>
          <p:nvPr>
            <p:ph type="body" sz="half" idx="1"/>
          </p:nvPr>
        </p:nvSpPr>
        <p:spPr>
          <a:xfrm>
            <a:off x="593931" y="718677"/>
            <a:ext cx="5063039" cy="5239944"/>
          </a:xfrm>
          <a:prstGeom prst="rect">
            <a:avLst/>
          </a:prstGeom>
        </p:spPr>
        <p:txBody>
          <a:bodyPr anchor="ctr"/>
          <a:lstStyle/>
          <a:p>
            <a:pPr algn="l">
              <a:lnSpc>
                <a:spcPct val="60000"/>
              </a:lnSpc>
            </a:pPr>
            <a:r>
              <a:rPr dirty="0"/>
              <a:t>BOTH</a:t>
            </a:r>
          </a:p>
          <a:p>
            <a:pPr algn="l">
              <a:lnSpc>
                <a:spcPct val="60000"/>
              </a:lnSpc>
            </a:pPr>
            <a:r>
              <a:rPr dirty="0"/>
              <a:t>PERSPECTIVES</a:t>
            </a:r>
          </a:p>
        </p:txBody>
      </p:sp>
      <p:sp>
        <p:nvSpPr>
          <p:cNvPr id="548" name="Circle"/>
          <p:cNvSpPr/>
          <p:nvPr/>
        </p:nvSpPr>
        <p:spPr>
          <a:xfrm>
            <a:off x="5579802" y="2030231"/>
            <a:ext cx="2616836" cy="2616836"/>
          </a:xfrm>
          <a:prstGeom prst="ellipse">
            <a:avLst/>
          </a:prstGeom>
          <a:ln w="63500">
            <a:solidFill>
              <a:schemeClr val="accent1"/>
            </a:solidFill>
          </a:ln>
        </p:spPr>
        <p:txBody>
          <a:bodyPr lIns="45719" rIns="45719" anchor="ctr"/>
          <a:lstStyle/>
          <a:p>
            <a:endParaRPr dirty="0">
              <a:latin typeface="Arial" panose="020B0604020202020204" pitchFamily="34" charset="0"/>
            </a:endParaRPr>
          </a:p>
        </p:txBody>
      </p:sp>
      <p:sp>
        <p:nvSpPr>
          <p:cNvPr id="549" name="Text Placeholder 4"/>
          <p:cNvSpPr txBox="1"/>
          <p:nvPr/>
        </p:nvSpPr>
        <p:spPr>
          <a:xfrm>
            <a:off x="5552541" y="2745815"/>
            <a:ext cx="2671359" cy="118566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chor="ctr">
            <a:normAutofit/>
          </a:bodyPr>
          <a:lstStyle>
            <a:lvl1pPr algn="ctr" defTabSz="914400">
              <a:lnSpc>
                <a:spcPct val="84600"/>
              </a:lnSpc>
              <a:spcBef>
                <a:spcPts val="1000"/>
              </a:spcBef>
              <a:defRPr sz="2200">
                <a:solidFill>
                  <a:srgbClr val="212121"/>
                </a:solidFill>
              </a:defRPr>
            </a:lvl1pPr>
          </a:lstStyle>
          <a:p>
            <a:r>
              <a:rPr dirty="0">
                <a:latin typeface="Arial" panose="020B0604020202020204" pitchFamily="34" charset="0"/>
              </a:rPr>
              <a:t>Labor</a:t>
            </a:r>
          </a:p>
        </p:txBody>
      </p:sp>
      <p:sp>
        <p:nvSpPr>
          <p:cNvPr id="550" name="Circle"/>
          <p:cNvSpPr/>
          <p:nvPr/>
        </p:nvSpPr>
        <p:spPr>
          <a:xfrm>
            <a:off x="8891611" y="2030231"/>
            <a:ext cx="2616836" cy="2616836"/>
          </a:xfrm>
          <a:prstGeom prst="ellipse">
            <a:avLst/>
          </a:prstGeom>
          <a:ln w="63500">
            <a:solidFill>
              <a:schemeClr val="accent1"/>
            </a:solidFill>
          </a:ln>
        </p:spPr>
        <p:txBody>
          <a:bodyPr lIns="45719" rIns="45719" anchor="ctr"/>
          <a:lstStyle/>
          <a:p>
            <a:endParaRPr dirty="0">
              <a:latin typeface="Arial" panose="020B0604020202020204" pitchFamily="34" charset="0"/>
            </a:endParaRPr>
          </a:p>
        </p:txBody>
      </p:sp>
      <p:sp>
        <p:nvSpPr>
          <p:cNvPr id="551" name="Text Placeholder 4"/>
          <p:cNvSpPr txBox="1"/>
          <p:nvPr/>
        </p:nvSpPr>
        <p:spPr>
          <a:xfrm>
            <a:off x="8864349" y="2745815"/>
            <a:ext cx="2671359" cy="118566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chor="ctr">
            <a:normAutofit/>
          </a:bodyPr>
          <a:lstStyle>
            <a:lvl1pPr algn="ctr" defTabSz="914400">
              <a:lnSpc>
                <a:spcPct val="84600"/>
              </a:lnSpc>
              <a:spcBef>
                <a:spcPts val="1000"/>
              </a:spcBef>
              <a:defRPr sz="2200">
                <a:solidFill>
                  <a:srgbClr val="212121"/>
                </a:solidFill>
              </a:defRPr>
            </a:lvl1pPr>
          </a:lstStyle>
          <a:p>
            <a:r>
              <a:rPr dirty="0">
                <a:latin typeface="Arial" panose="020B0604020202020204" pitchFamily="34" charset="0"/>
              </a:rPr>
              <a:t>Management</a:t>
            </a:r>
          </a:p>
        </p:txBody>
      </p:sp>
      <p:sp>
        <p:nvSpPr>
          <p:cNvPr id="552" name="Line"/>
          <p:cNvSpPr/>
          <p:nvPr/>
        </p:nvSpPr>
        <p:spPr>
          <a:xfrm>
            <a:off x="8310914" y="3338648"/>
            <a:ext cx="466421" cy="1"/>
          </a:xfrm>
          <a:prstGeom prst="line">
            <a:avLst/>
          </a:prstGeom>
          <a:ln w="34925">
            <a:solidFill>
              <a:srgbClr val="000000"/>
            </a:solidFill>
            <a:headEnd type="triangle"/>
            <a:tailEnd type="triangle"/>
          </a:ln>
        </p:spPr>
        <p:txBody>
          <a:bodyPr lIns="45719" rIns="45719"/>
          <a:lstStyle/>
          <a:p>
            <a:endParaRPr dirty="0">
              <a:latin typeface="Arial" panose="020B0604020202020204" pitchFamily="34" charset="0"/>
            </a:endParaRPr>
          </a:p>
        </p:txBody>
      </p:sp>
    </p:spTree>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184672-1D40-F4BB-9ECE-0AC0624858B6}"/>
            </a:ext>
          </a:extLst>
        </p:cNvPr>
        <p:cNvGrpSpPr/>
        <p:nvPr/>
      </p:nvGrpSpPr>
      <p:grpSpPr>
        <a:xfrm>
          <a:off x="0" y="0"/>
          <a:ext cx="0" cy="0"/>
          <a:chOff x="0" y="0"/>
          <a:chExt cx="0" cy="0"/>
        </a:xfrm>
      </p:grpSpPr>
      <p:sp>
        <p:nvSpPr>
          <p:cNvPr id="549" name="Text Placeholder 4">
            <a:extLst>
              <a:ext uri="{FF2B5EF4-FFF2-40B4-BE49-F238E27FC236}">
                <a16:creationId xmlns:a16="http://schemas.microsoft.com/office/drawing/2014/main" id="{97C10D9F-E70F-6FC5-F6E8-E238BD81F56E}"/>
              </a:ext>
            </a:extLst>
          </p:cNvPr>
          <p:cNvSpPr txBox="1"/>
          <p:nvPr/>
        </p:nvSpPr>
        <p:spPr>
          <a:xfrm>
            <a:off x="1998921" y="1362339"/>
            <a:ext cx="1876682" cy="9357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algn="ctr" defTabSz="914400">
              <a:lnSpc>
                <a:spcPct val="84600"/>
              </a:lnSpc>
              <a:spcBef>
                <a:spcPts val="1000"/>
              </a:spcBef>
              <a:defRPr sz="2200">
                <a:solidFill>
                  <a:srgbClr val="212121"/>
                </a:solidFill>
              </a:defRPr>
            </a:lvl1pPr>
          </a:lstStyle>
          <a:p>
            <a:pPr algn="r"/>
            <a:r>
              <a:rPr lang="en-US" dirty="0">
                <a:latin typeface="+mj-lt"/>
              </a:rPr>
              <a:t>LABOR</a:t>
            </a:r>
          </a:p>
        </p:txBody>
      </p:sp>
      <p:sp>
        <p:nvSpPr>
          <p:cNvPr id="551" name="Text Placeholder 4">
            <a:extLst>
              <a:ext uri="{FF2B5EF4-FFF2-40B4-BE49-F238E27FC236}">
                <a16:creationId xmlns:a16="http://schemas.microsoft.com/office/drawing/2014/main" id="{37E3CBD2-7E4E-5BCF-904C-52A4020CE57E}"/>
              </a:ext>
            </a:extLst>
          </p:cNvPr>
          <p:cNvSpPr txBox="1"/>
          <p:nvPr/>
        </p:nvSpPr>
        <p:spPr>
          <a:xfrm>
            <a:off x="8293100" y="1235926"/>
            <a:ext cx="3594100" cy="11856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algn="ctr" defTabSz="914400">
              <a:lnSpc>
                <a:spcPct val="84600"/>
              </a:lnSpc>
              <a:spcBef>
                <a:spcPts val="1000"/>
              </a:spcBef>
              <a:defRPr sz="2200">
                <a:solidFill>
                  <a:srgbClr val="212121"/>
                </a:solidFill>
              </a:defRPr>
            </a:lvl1pPr>
          </a:lstStyle>
          <a:p>
            <a:pPr algn="l"/>
            <a:r>
              <a:rPr lang="en-US" dirty="0">
                <a:latin typeface="+mj-lt"/>
              </a:rPr>
              <a:t>MANAGEMENT</a:t>
            </a:r>
          </a:p>
        </p:txBody>
      </p:sp>
      <p:sp>
        <p:nvSpPr>
          <p:cNvPr id="552" name="Line">
            <a:extLst>
              <a:ext uri="{FF2B5EF4-FFF2-40B4-BE49-F238E27FC236}">
                <a16:creationId xmlns:a16="http://schemas.microsoft.com/office/drawing/2014/main" id="{4EA8AD20-EC77-F14B-1747-578648489420}"/>
              </a:ext>
            </a:extLst>
          </p:cNvPr>
          <p:cNvSpPr/>
          <p:nvPr/>
        </p:nvSpPr>
        <p:spPr>
          <a:xfrm>
            <a:off x="4219784" y="1822704"/>
            <a:ext cx="3657600" cy="0"/>
          </a:xfrm>
          <a:prstGeom prst="line">
            <a:avLst/>
          </a:prstGeom>
          <a:ln w="34925">
            <a:solidFill>
              <a:srgbClr val="000000"/>
            </a:solidFill>
            <a:headEnd type="triangle"/>
            <a:tailEnd type="triangle"/>
          </a:ln>
        </p:spPr>
        <p:txBody>
          <a:bodyPr lIns="45719" rIns="45719"/>
          <a:lstStyle/>
          <a:p>
            <a:endParaRPr dirty="0">
              <a:latin typeface="Arial" panose="020B0604020202020204" pitchFamily="34" charset="0"/>
            </a:endParaRPr>
          </a:p>
        </p:txBody>
      </p:sp>
      <p:sp>
        <p:nvSpPr>
          <p:cNvPr id="3" name="Text Placeholder 2">
            <a:extLst>
              <a:ext uri="{FF2B5EF4-FFF2-40B4-BE49-F238E27FC236}">
                <a16:creationId xmlns:a16="http://schemas.microsoft.com/office/drawing/2014/main" id="{07B5FAAD-4F3D-C06E-770E-3DAD18B086A3}"/>
              </a:ext>
            </a:extLst>
          </p:cNvPr>
          <p:cNvSpPr>
            <a:spLocks noGrp="1"/>
          </p:cNvSpPr>
          <p:nvPr>
            <p:ph type="body" sz="quarter" idx="1"/>
          </p:nvPr>
        </p:nvSpPr>
        <p:spPr>
          <a:xfrm>
            <a:off x="1113430" y="353568"/>
            <a:ext cx="9860163" cy="989457"/>
          </a:xfrm>
        </p:spPr>
        <p:txBody>
          <a:bodyPr>
            <a:normAutofit/>
          </a:bodyPr>
          <a:lstStyle/>
          <a:p>
            <a:r>
              <a:rPr lang="en-US" dirty="0"/>
              <a:t>BOTH PERSPECTIVES</a:t>
            </a:r>
          </a:p>
        </p:txBody>
      </p:sp>
      <p:pic>
        <p:nvPicPr>
          <p:cNvPr id="5" name="Picture 4">
            <a:extLst>
              <a:ext uri="{FF2B5EF4-FFF2-40B4-BE49-F238E27FC236}">
                <a16:creationId xmlns:a16="http://schemas.microsoft.com/office/drawing/2014/main" id="{80E60C3F-B4E1-4955-0A64-10EBE91A9921}"/>
              </a:ext>
            </a:extLst>
          </p:cNvPr>
          <p:cNvPicPr>
            <a:picLocks noChangeAspect="1"/>
          </p:cNvPicPr>
          <p:nvPr/>
        </p:nvPicPr>
        <p:blipFill>
          <a:blip r:embed="rId2"/>
          <a:srcRect/>
          <a:stretch/>
        </p:blipFill>
        <p:spPr>
          <a:xfrm>
            <a:off x="6216404" y="2150051"/>
            <a:ext cx="5975596" cy="3987511"/>
          </a:xfrm>
          <a:prstGeom prst="rect">
            <a:avLst/>
          </a:prstGeom>
          <a:ln w="12700">
            <a:miter lim="400000"/>
          </a:ln>
        </p:spPr>
      </p:pic>
      <p:pic>
        <p:nvPicPr>
          <p:cNvPr id="6" name="Picture 2">
            <a:extLst>
              <a:ext uri="{FF2B5EF4-FFF2-40B4-BE49-F238E27FC236}">
                <a16:creationId xmlns:a16="http://schemas.microsoft.com/office/drawing/2014/main" id="{E03C1584-2C48-082D-57FF-091CA50AA3B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2153227"/>
            <a:ext cx="6026727" cy="4015109"/>
          </a:xfrm>
          <a:prstGeom prst="rect">
            <a:avLst/>
          </a:prstGeom>
          <a:ln w="12700">
            <a:miter lim="400000"/>
          </a:ln>
        </p:spPr>
      </p:pic>
    </p:spTree>
    <p:extLst>
      <p:ext uri="{BB962C8B-B14F-4D97-AF65-F5344CB8AC3E}">
        <p14:creationId xmlns:p14="http://schemas.microsoft.com/office/powerpoint/2010/main" val="826912762"/>
      </p:ext>
    </p:extLst>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3A121A6-519D-AF4A-8C87-16744B46014D}"/>
              </a:ext>
            </a:extLst>
          </p:cNvPr>
          <p:cNvSpPr>
            <a:spLocks noGrp="1"/>
          </p:cNvSpPr>
          <p:nvPr>
            <p:ph type="title"/>
          </p:nvPr>
        </p:nvSpPr>
        <p:spPr/>
        <p:txBody>
          <a:bodyPr/>
          <a:lstStyle/>
          <a:p>
            <a:r>
              <a:rPr lang="en-US" dirty="0"/>
              <a:t>Headline goes here and here</a:t>
            </a:r>
          </a:p>
        </p:txBody>
      </p:sp>
      <p:sp>
        <p:nvSpPr>
          <p:cNvPr id="4" name="Text Placeholder 3">
            <a:extLst>
              <a:ext uri="{FF2B5EF4-FFF2-40B4-BE49-F238E27FC236}">
                <a16:creationId xmlns:a16="http://schemas.microsoft.com/office/drawing/2014/main" id="{0D70D18C-CE1A-324F-9916-F892B4C8B9FD}"/>
              </a:ext>
            </a:extLst>
          </p:cNvPr>
          <p:cNvSpPr>
            <a:spLocks noGrp="1"/>
          </p:cNvSpPr>
          <p:nvPr>
            <p:ph type="body" sz="quarter" idx="13"/>
          </p:nvPr>
        </p:nvSpPr>
        <p:spPr/>
        <p:txBody>
          <a:bodyPr>
            <a:normAutofit fontScale="92500" lnSpcReduction="20000"/>
          </a:bodyPr>
          <a:lstStyle/>
          <a:p>
            <a:pPr marL="0" indent="0">
              <a:lnSpc>
                <a:spcPct val="150000"/>
              </a:lnSpc>
              <a:buNone/>
            </a:pPr>
            <a:r>
              <a:rPr lang="en-US" dirty="0" err="1"/>
              <a:t>Mauris</a:t>
            </a:r>
            <a:r>
              <a:rPr lang="en-US" dirty="0"/>
              <a:t> </a:t>
            </a:r>
            <a:r>
              <a:rPr lang="en-US" dirty="0" err="1"/>
              <a:t>ornare</a:t>
            </a:r>
            <a:r>
              <a:rPr lang="en-US" dirty="0"/>
              <a:t> </a:t>
            </a:r>
            <a:r>
              <a:rPr lang="en-US" dirty="0" err="1"/>
              <a:t>dignissim</a:t>
            </a:r>
            <a:r>
              <a:rPr lang="en-US" dirty="0"/>
              <a:t> </a:t>
            </a:r>
            <a:r>
              <a:rPr lang="en-US" dirty="0" err="1"/>
              <a:t>lectus</a:t>
            </a:r>
            <a:r>
              <a:rPr lang="en-US" dirty="0"/>
              <a:t> vitae vestibulum. </a:t>
            </a:r>
            <a:r>
              <a:rPr lang="en-US" dirty="0" err="1"/>
              <a:t>Nullam</a:t>
            </a:r>
            <a:r>
              <a:rPr lang="en-US" dirty="0"/>
              <a:t> </a:t>
            </a:r>
            <a:r>
              <a:rPr lang="en-US" dirty="0" err="1"/>
              <a:t>tincidunt</a:t>
            </a:r>
            <a:r>
              <a:rPr lang="en-US" dirty="0"/>
              <a:t> </a:t>
            </a:r>
            <a:r>
              <a:rPr lang="en-US" dirty="0" err="1"/>
              <a:t>urna</a:t>
            </a:r>
            <a:r>
              <a:rPr lang="en-US" dirty="0"/>
              <a:t> </a:t>
            </a:r>
            <a:r>
              <a:rPr lang="en-US" dirty="0" err="1"/>
              <a:t>odio</a:t>
            </a:r>
            <a:r>
              <a:rPr lang="en-US" dirty="0"/>
              <a:t>, id </a:t>
            </a:r>
            <a:r>
              <a:rPr lang="en-US" dirty="0" err="1"/>
              <a:t>suscipit</a:t>
            </a:r>
            <a:r>
              <a:rPr lang="en-US" dirty="0"/>
              <a:t> </a:t>
            </a:r>
            <a:r>
              <a:rPr lang="en-US" dirty="0" err="1"/>
              <a:t>sem</a:t>
            </a:r>
            <a:r>
              <a:rPr lang="en-US" dirty="0"/>
              <a:t> </a:t>
            </a:r>
            <a:r>
              <a:rPr lang="en-US" dirty="0" err="1"/>
              <a:t>efficitur</a:t>
            </a:r>
            <a:r>
              <a:rPr lang="en-US" dirty="0"/>
              <a:t> sit </a:t>
            </a:r>
            <a:r>
              <a:rPr lang="en-US" dirty="0" err="1"/>
              <a:t>amet</a:t>
            </a:r>
            <a:r>
              <a:rPr lang="en-US" dirty="0"/>
              <a:t>. </a:t>
            </a:r>
            <a:r>
              <a:rPr lang="en-US" dirty="0" err="1"/>
              <a:t>Aenean</a:t>
            </a:r>
            <a:r>
              <a:rPr lang="en-US" dirty="0"/>
              <a:t> non </a:t>
            </a:r>
            <a:r>
              <a:rPr lang="en-US" dirty="0" err="1"/>
              <a:t>sem</a:t>
            </a:r>
            <a:r>
              <a:rPr lang="en-US" dirty="0"/>
              <a:t> </a:t>
            </a:r>
            <a:r>
              <a:rPr lang="en-US" dirty="0" err="1"/>
              <a:t>ut</a:t>
            </a:r>
            <a:r>
              <a:rPr lang="en-US" dirty="0"/>
              <a:t> dui </a:t>
            </a:r>
            <a:r>
              <a:rPr lang="en-US" dirty="0" err="1"/>
              <a:t>faucibus</a:t>
            </a:r>
            <a:r>
              <a:rPr lang="en-US" dirty="0"/>
              <a:t> maximus. </a:t>
            </a:r>
          </a:p>
          <a:p>
            <a:pPr>
              <a:lnSpc>
                <a:spcPct val="150000"/>
              </a:lnSpc>
            </a:pPr>
            <a:endParaRPr lang="en-US" dirty="0"/>
          </a:p>
          <a:p>
            <a:pPr>
              <a:lnSpc>
                <a:spcPct val="150000"/>
              </a:lnSpc>
            </a:pPr>
            <a:endParaRPr lang="en-US" dirty="0"/>
          </a:p>
        </p:txBody>
      </p:sp>
      <p:sp>
        <p:nvSpPr>
          <p:cNvPr id="11" name="Text Placeholder 10">
            <a:extLst>
              <a:ext uri="{FF2B5EF4-FFF2-40B4-BE49-F238E27FC236}">
                <a16:creationId xmlns:a16="http://schemas.microsoft.com/office/drawing/2014/main" id="{4251464F-2E68-BD4C-9528-FA6EB4FE6B69}"/>
              </a:ext>
            </a:extLst>
          </p:cNvPr>
          <p:cNvSpPr>
            <a:spLocks noGrp="1"/>
          </p:cNvSpPr>
          <p:nvPr>
            <p:ph type="body" sz="quarter" idx="14"/>
          </p:nvPr>
        </p:nvSpPr>
        <p:spPr/>
        <p:txBody>
          <a:bodyPr>
            <a:normAutofit fontScale="92500" lnSpcReduction="20000"/>
          </a:bodyPr>
          <a:lstStyle/>
          <a:p>
            <a:pPr marL="0" indent="0">
              <a:lnSpc>
                <a:spcPct val="150000"/>
              </a:lnSpc>
              <a:buNone/>
            </a:pPr>
            <a:r>
              <a:rPr lang="en-US" dirty="0" err="1"/>
              <a:t>Mauris</a:t>
            </a:r>
            <a:r>
              <a:rPr lang="en-US" dirty="0"/>
              <a:t> </a:t>
            </a:r>
            <a:r>
              <a:rPr lang="en-US" dirty="0" err="1"/>
              <a:t>ornare</a:t>
            </a:r>
            <a:r>
              <a:rPr lang="en-US" dirty="0"/>
              <a:t> </a:t>
            </a:r>
            <a:r>
              <a:rPr lang="en-US" dirty="0" err="1"/>
              <a:t>dignissim</a:t>
            </a:r>
            <a:r>
              <a:rPr lang="en-US" dirty="0"/>
              <a:t> </a:t>
            </a:r>
            <a:r>
              <a:rPr lang="en-US" dirty="0" err="1"/>
              <a:t>lectus</a:t>
            </a:r>
            <a:r>
              <a:rPr lang="en-US" dirty="0"/>
              <a:t> vitae vestibulum. </a:t>
            </a:r>
            <a:r>
              <a:rPr lang="en-US" dirty="0" err="1"/>
              <a:t>Nullam</a:t>
            </a:r>
            <a:r>
              <a:rPr lang="en-US" dirty="0"/>
              <a:t> </a:t>
            </a:r>
            <a:r>
              <a:rPr lang="en-US" dirty="0" err="1"/>
              <a:t>tincidunt</a:t>
            </a:r>
            <a:r>
              <a:rPr lang="en-US" dirty="0"/>
              <a:t> </a:t>
            </a:r>
            <a:r>
              <a:rPr lang="en-US" dirty="0" err="1"/>
              <a:t>urna</a:t>
            </a:r>
            <a:r>
              <a:rPr lang="en-US" dirty="0"/>
              <a:t> </a:t>
            </a:r>
            <a:r>
              <a:rPr lang="en-US" dirty="0" err="1"/>
              <a:t>odio</a:t>
            </a:r>
            <a:r>
              <a:rPr lang="en-US" dirty="0"/>
              <a:t>, id </a:t>
            </a:r>
            <a:r>
              <a:rPr lang="en-US" dirty="0" err="1"/>
              <a:t>suscipit</a:t>
            </a:r>
            <a:r>
              <a:rPr lang="en-US" dirty="0"/>
              <a:t> </a:t>
            </a:r>
            <a:r>
              <a:rPr lang="en-US" dirty="0" err="1"/>
              <a:t>sem</a:t>
            </a:r>
            <a:r>
              <a:rPr lang="en-US" dirty="0"/>
              <a:t> </a:t>
            </a:r>
            <a:r>
              <a:rPr lang="en-US" dirty="0" err="1"/>
              <a:t>efficitur</a:t>
            </a:r>
            <a:r>
              <a:rPr lang="en-US" dirty="0"/>
              <a:t> sit </a:t>
            </a:r>
            <a:r>
              <a:rPr lang="en-US" dirty="0" err="1"/>
              <a:t>amet</a:t>
            </a:r>
            <a:r>
              <a:rPr lang="en-US" dirty="0"/>
              <a:t>. </a:t>
            </a:r>
            <a:r>
              <a:rPr lang="en-US" dirty="0" err="1"/>
              <a:t>Aenean</a:t>
            </a:r>
            <a:r>
              <a:rPr lang="en-US" dirty="0"/>
              <a:t> non </a:t>
            </a:r>
            <a:r>
              <a:rPr lang="en-US" dirty="0" err="1"/>
              <a:t>sem</a:t>
            </a:r>
            <a:r>
              <a:rPr lang="en-US" dirty="0"/>
              <a:t> </a:t>
            </a:r>
            <a:r>
              <a:rPr lang="en-US" dirty="0" err="1"/>
              <a:t>ut</a:t>
            </a:r>
            <a:r>
              <a:rPr lang="en-US" dirty="0"/>
              <a:t> dui </a:t>
            </a:r>
            <a:r>
              <a:rPr lang="en-US" dirty="0" err="1"/>
              <a:t>faucibus</a:t>
            </a:r>
            <a:r>
              <a:rPr lang="en-US" dirty="0"/>
              <a:t> maximus. </a:t>
            </a:r>
          </a:p>
          <a:p>
            <a:pPr>
              <a:lnSpc>
                <a:spcPct val="150000"/>
              </a:lnSpc>
            </a:pPr>
            <a:endParaRPr lang="en-US" dirty="0"/>
          </a:p>
          <a:p>
            <a:pPr>
              <a:lnSpc>
                <a:spcPct val="150000"/>
              </a:lnSpc>
            </a:pPr>
            <a:endParaRPr lang="en-US" dirty="0"/>
          </a:p>
          <a:p>
            <a:pPr>
              <a:lnSpc>
                <a:spcPct val="150000"/>
              </a:lnSpc>
            </a:pPr>
            <a:endParaRPr lang="en-US" dirty="0"/>
          </a:p>
        </p:txBody>
      </p:sp>
      <p:pic>
        <p:nvPicPr>
          <p:cNvPr id="7" name="Picture Placeholder 6">
            <a:extLst>
              <a:ext uri="{FF2B5EF4-FFF2-40B4-BE49-F238E27FC236}">
                <a16:creationId xmlns:a16="http://schemas.microsoft.com/office/drawing/2014/main" id="{53B18B26-B376-8841-BF34-B2DB5EE81B80}"/>
              </a:ext>
            </a:extLst>
          </p:cNvPr>
          <p:cNvPicPr>
            <a:picLocks noGrp="1" noChangeAspect="1"/>
          </p:cNvPicPr>
          <p:nvPr>
            <p:ph type="pic" idx="4294967295"/>
          </p:nvPr>
        </p:nvPicPr>
        <p:blipFill>
          <a:blip r:embed="rId2"/>
          <a:srcRect l="2354" r="2354"/>
          <a:stretch>
            <a:fillRect/>
          </a:stretch>
        </p:blipFill>
        <p:spPr>
          <a:xfrm>
            <a:off x="9007345" y="517525"/>
            <a:ext cx="2671762" cy="1568450"/>
          </a:xfrm>
          <a:prstGeom prst="rect">
            <a:avLst/>
          </a:prstGeom>
          <a:ln w="50800">
            <a:solidFill>
              <a:schemeClr val="bg1"/>
            </a:solidFill>
          </a:ln>
          <a:effectLst>
            <a:outerShdw blurRad="254000" dist="38100" dir="5400000" sx="104000" sy="104000" algn="t" rotWithShape="0">
              <a:prstClr val="black">
                <a:alpha val="26000"/>
              </a:prstClr>
            </a:outerShdw>
          </a:effectLst>
        </p:spPr>
      </p:pic>
    </p:spTree>
    <p:extLst>
      <p:ext uri="{BB962C8B-B14F-4D97-AF65-F5344CB8AC3E}">
        <p14:creationId xmlns:p14="http://schemas.microsoft.com/office/powerpoint/2010/main" val="421443211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Two women standing in front of a castle&#10;&#10;Description automatically generated">
            <a:extLst>
              <a:ext uri="{FF2B5EF4-FFF2-40B4-BE49-F238E27FC236}">
                <a16:creationId xmlns:a16="http://schemas.microsoft.com/office/drawing/2014/main" id="{32F2F3F0-62DD-350A-4444-835A7E43E974}"/>
              </a:ext>
            </a:extLst>
          </p:cNvPr>
          <p:cNvPicPr>
            <a:picLocks noChangeAspect="1"/>
          </p:cNvPicPr>
          <p:nvPr/>
        </p:nvPicPr>
        <p:blipFill rotWithShape="1">
          <a:blip r:embed="rId3"/>
          <a:srcRect t="6682" b="6682"/>
          <a:stretch/>
        </p:blipFill>
        <p:spPr>
          <a:xfrm>
            <a:off x="9304619" y="136524"/>
            <a:ext cx="2747680" cy="3173943"/>
          </a:xfrm>
          <a:prstGeom prst="rect">
            <a:avLst/>
          </a:prstGeom>
        </p:spPr>
      </p:pic>
      <p:pic>
        <p:nvPicPr>
          <p:cNvPr id="10" name="Picture 9" descr="A group of people standing in front of a glass door&#10;&#10;Description automatically generated">
            <a:extLst>
              <a:ext uri="{FF2B5EF4-FFF2-40B4-BE49-F238E27FC236}">
                <a16:creationId xmlns:a16="http://schemas.microsoft.com/office/drawing/2014/main" id="{C8A71BC0-4161-42B9-9B43-82E6967D3AAD}"/>
              </a:ext>
            </a:extLst>
          </p:cNvPr>
          <p:cNvPicPr>
            <a:picLocks noChangeAspect="1"/>
          </p:cNvPicPr>
          <p:nvPr/>
        </p:nvPicPr>
        <p:blipFill rotWithShape="1">
          <a:blip r:embed="rId4"/>
          <a:srcRect r="7601"/>
          <a:stretch/>
        </p:blipFill>
        <p:spPr>
          <a:xfrm>
            <a:off x="139700" y="3430593"/>
            <a:ext cx="6756399" cy="3290525"/>
          </a:xfrm>
          <a:prstGeom prst="rect">
            <a:avLst/>
          </a:prstGeom>
        </p:spPr>
      </p:pic>
      <p:pic>
        <p:nvPicPr>
          <p:cNvPr id="8" name="Picture 7" descr="A group of people standing together&#10;&#10;Description automatically generated">
            <a:extLst>
              <a:ext uri="{FF2B5EF4-FFF2-40B4-BE49-F238E27FC236}">
                <a16:creationId xmlns:a16="http://schemas.microsoft.com/office/drawing/2014/main" id="{C4C5E6CF-646C-D13F-3F25-4F6F58B9E6FB}"/>
              </a:ext>
            </a:extLst>
          </p:cNvPr>
          <p:cNvPicPr>
            <a:picLocks noChangeAspect="1"/>
          </p:cNvPicPr>
          <p:nvPr/>
        </p:nvPicPr>
        <p:blipFill>
          <a:blip r:embed="rId5"/>
          <a:stretch>
            <a:fillRect/>
          </a:stretch>
        </p:blipFill>
        <p:spPr>
          <a:xfrm>
            <a:off x="139700" y="136525"/>
            <a:ext cx="4760913" cy="3173942"/>
          </a:xfrm>
          <a:prstGeom prst="rect">
            <a:avLst/>
          </a:prstGeom>
        </p:spPr>
      </p:pic>
      <p:pic>
        <p:nvPicPr>
          <p:cNvPr id="12" name="Picture 11" descr="Two men standing outside with signs&#10;&#10;Description automatically generated">
            <a:extLst>
              <a:ext uri="{FF2B5EF4-FFF2-40B4-BE49-F238E27FC236}">
                <a16:creationId xmlns:a16="http://schemas.microsoft.com/office/drawing/2014/main" id="{F947542C-065A-DFD4-B7E6-A9AB0890CCAF}"/>
              </a:ext>
            </a:extLst>
          </p:cNvPr>
          <p:cNvPicPr>
            <a:picLocks noChangeAspect="1"/>
          </p:cNvPicPr>
          <p:nvPr/>
        </p:nvPicPr>
        <p:blipFill>
          <a:blip r:embed="rId6"/>
          <a:stretch>
            <a:fillRect/>
          </a:stretch>
        </p:blipFill>
        <p:spPr>
          <a:xfrm>
            <a:off x="4997450" y="136526"/>
            <a:ext cx="4210332" cy="3173942"/>
          </a:xfrm>
          <a:prstGeom prst="rect">
            <a:avLst/>
          </a:prstGeom>
        </p:spPr>
      </p:pic>
      <p:pic>
        <p:nvPicPr>
          <p:cNvPr id="6" name="Picture 5" descr="A group of people holding signs&#10;&#10;Description automatically generated">
            <a:extLst>
              <a:ext uri="{FF2B5EF4-FFF2-40B4-BE49-F238E27FC236}">
                <a16:creationId xmlns:a16="http://schemas.microsoft.com/office/drawing/2014/main" id="{9C2E9D09-4610-B4A4-74E3-3B774A67EAAA}"/>
              </a:ext>
            </a:extLst>
          </p:cNvPr>
          <p:cNvPicPr>
            <a:picLocks noChangeAspect="1"/>
          </p:cNvPicPr>
          <p:nvPr/>
        </p:nvPicPr>
        <p:blipFill>
          <a:blip r:embed="rId7"/>
          <a:stretch>
            <a:fillRect/>
          </a:stretch>
        </p:blipFill>
        <p:spPr>
          <a:xfrm>
            <a:off x="6997700" y="3429000"/>
            <a:ext cx="5034099" cy="3290525"/>
          </a:xfrm>
          <a:prstGeom prst="rect">
            <a:avLst/>
          </a:prstGeom>
        </p:spPr>
      </p:pic>
      <p:sp>
        <p:nvSpPr>
          <p:cNvPr id="2" name="Date Placeholder 1">
            <a:extLst>
              <a:ext uri="{FF2B5EF4-FFF2-40B4-BE49-F238E27FC236}">
                <a16:creationId xmlns:a16="http://schemas.microsoft.com/office/drawing/2014/main" id="{E7229AB4-E5C5-77F1-C5AD-6A905BBCDACC}"/>
              </a:ext>
            </a:extLst>
          </p:cNvPr>
          <p:cNvSpPr>
            <a:spLocks noGrp="1"/>
          </p:cNvSpPr>
          <p:nvPr>
            <p:ph type="dt" sz="half" idx="10"/>
          </p:nvPr>
        </p:nvSpPr>
        <p:spPr/>
        <p:txBody>
          <a:bodyPr/>
          <a:lstStyle/>
          <a:p>
            <a:fld id="{C0206607-0322-DD4E-B4A6-9DF958843E9D}" type="datetime1">
              <a:rPr lang="en-US" smtClean="0"/>
              <a:t>1/27/26</a:t>
            </a:fld>
            <a:endParaRPr lang="en-US"/>
          </a:p>
        </p:txBody>
      </p:sp>
      <p:sp>
        <p:nvSpPr>
          <p:cNvPr id="3" name="Footer Placeholder 2">
            <a:extLst>
              <a:ext uri="{FF2B5EF4-FFF2-40B4-BE49-F238E27FC236}">
                <a16:creationId xmlns:a16="http://schemas.microsoft.com/office/drawing/2014/main" id="{FCFA4492-ECE6-AC45-01FA-74ACAA7C1B44}"/>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C388D5B3-CC17-A1FA-9910-05FFE9E368EB}"/>
              </a:ext>
            </a:extLst>
          </p:cNvPr>
          <p:cNvSpPr>
            <a:spLocks noGrp="1"/>
          </p:cNvSpPr>
          <p:nvPr>
            <p:ph type="sldNum" sz="quarter" idx="12"/>
          </p:nvPr>
        </p:nvSpPr>
        <p:spPr/>
        <p:txBody>
          <a:bodyPr/>
          <a:lstStyle/>
          <a:p>
            <a:fld id="{23CDF9FB-25F4-214F-9221-F1BEDAC2460A}" type="slidenum">
              <a:rPr lang="en-US" smtClean="0"/>
              <a:t>49</a:t>
            </a:fld>
            <a:endParaRPr lang="en-US"/>
          </a:p>
        </p:txBody>
      </p:sp>
      <p:pic>
        <p:nvPicPr>
          <p:cNvPr id="5" name="Picture 4">
            <a:extLst>
              <a:ext uri="{FF2B5EF4-FFF2-40B4-BE49-F238E27FC236}">
                <a16:creationId xmlns:a16="http://schemas.microsoft.com/office/drawing/2014/main" id="{1820B9DA-27DB-84AE-5CA2-B4D7D0FF7AEC}"/>
              </a:ext>
            </a:extLst>
          </p:cNvPr>
          <p:cNvPicPr>
            <a:picLocks noChangeAspect="1"/>
          </p:cNvPicPr>
          <p:nvPr/>
        </p:nvPicPr>
        <p:blipFill rotWithShape="1">
          <a:blip r:embed="rId8"/>
          <a:srcRect l="573" t="1901" r="142" b="26367"/>
          <a:stretch/>
        </p:blipFill>
        <p:spPr>
          <a:xfrm>
            <a:off x="145914" y="3414679"/>
            <a:ext cx="6741269" cy="3365500"/>
          </a:xfrm>
          <a:prstGeom prst="rect">
            <a:avLst/>
          </a:prstGeom>
        </p:spPr>
      </p:pic>
      <p:sp>
        <p:nvSpPr>
          <p:cNvPr id="11" name="Rectangle 10">
            <a:extLst>
              <a:ext uri="{FF2B5EF4-FFF2-40B4-BE49-F238E27FC236}">
                <a16:creationId xmlns:a16="http://schemas.microsoft.com/office/drawing/2014/main" id="{D548E929-1FCD-157E-B6A6-F35984507D7E}"/>
              </a:ext>
            </a:extLst>
          </p:cNvPr>
          <p:cNvSpPr/>
          <p:nvPr/>
        </p:nvSpPr>
        <p:spPr>
          <a:xfrm>
            <a:off x="0" y="0"/>
            <a:ext cx="12191999" cy="6858000"/>
          </a:xfrm>
          <a:prstGeom prst="rect">
            <a:avLst/>
          </a:prstGeom>
          <a:solidFill>
            <a:schemeClr val="bg1">
              <a:alpha val="8434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9" name="TextBox 8">
            <a:extLst>
              <a:ext uri="{FF2B5EF4-FFF2-40B4-BE49-F238E27FC236}">
                <a16:creationId xmlns:a16="http://schemas.microsoft.com/office/drawing/2014/main" id="{24C0AFB1-4B38-0CED-A342-7DD03298F4C6}"/>
              </a:ext>
            </a:extLst>
          </p:cNvPr>
          <p:cNvSpPr txBox="1"/>
          <p:nvPr/>
        </p:nvSpPr>
        <p:spPr>
          <a:xfrm>
            <a:off x="160201" y="2208833"/>
            <a:ext cx="11622827" cy="3516540"/>
          </a:xfrm>
          <a:prstGeom prst="rect">
            <a:avLst/>
          </a:prstGeom>
          <a:noFill/>
        </p:spPr>
        <p:txBody>
          <a:bodyPr wrap="square" rtlCol="0">
            <a:spAutoFit/>
          </a:bodyPr>
          <a:lstStyle/>
          <a:p>
            <a:pPr>
              <a:lnSpc>
                <a:spcPts val="13000"/>
              </a:lnSpc>
            </a:pPr>
            <a:r>
              <a:rPr lang="en-US" sz="15000" b="1" dirty="0">
                <a:solidFill>
                  <a:schemeClr val="tx1">
                    <a:alpha val="85222"/>
                  </a:schemeClr>
                </a:solidFill>
                <a:latin typeface="Arial Black" panose="020B0604020202020204" pitchFamily="34" charset="0"/>
              </a:rPr>
              <a:t>LARGE HEADING</a:t>
            </a:r>
          </a:p>
        </p:txBody>
      </p:sp>
      <p:pic>
        <p:nvPicPr>
          <p:cNvPr id="17" name="Picture 16" descr="A black and white logo&#10;&#10;Description automatically generated">
            <a:extLst>
              <a:ext uri="{FF2B5EF4-FFF2-40B4-BE49-F238E27FC236}">
                <a16:creationId xmlns:a16="http://schemas.microsoft.com/office/drawing/2014/main" id="{FCE38291-64A3-98EF-517C-9AE9D540FB25}"/>
              </a:ext>
            </a:extLst>
          </p:cNvPr>
          <p:cNvPicPr>
            <a:picLocks noChangeAspect="1"/>
          </p:cNvPicPr>
          <p:nvPr/>
        </p:nvPicPr>
        <p:blipFill>
          <a:blip r:embed="rId9"/>
          <a:stretch>
            <a:fillRect/>
          </a:stretch>
        </p:blipFill>
        <p:spPr>
          <a:xfrm>
            <a:off x="-62266" y="374048"/>
            <a:ext cx="2065878" cy="1818871"/>
          </a:xfrm>
          <a:prstGeom prst="rect">
            <a:avLst/>
          </a:prstGeom>
        </p:spPr>
      </p:pic>
    </p:spTree>
    <p:extLst>
      <p:ext uri="{BB962C8B-B14F-4D97-AF65-F5344CB8AC3E}">
        <p14:creationId xmlns:p14="http://schemas.microsoft.com/office/powerpoint/2010/main" val="135257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childTnLst>
                                </p:cTn>
                              </p:par>
                              <p:par>
                                <p:cTn id="10" presetID="1"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A432474D-0F2D-A94C-BF9E-4EFBCB8C89A6}"/>
              </a:ext>
            </a:extLst>
          </p:cNvPr>
          <p:cNvPicPr>
            <a:picLocks noGrp="1" noChangeAspect="1"/>
          </p:cNvPicPr>
          <p:nvPr>
            <p:ph type="pic" sz="quarter" idx="10"/>
          </p:nvPr>
        </p:nvPicPr>
        <p:blipFill>
          <a:blip r:embed="rId3">
            <a:alphaModFix amt="35000"/>
          </a:blip>
          <a:srcRect t="7816" b="7816"/>
          <a:stretch/>
        </p:blipFill>
        <p:spPr/>
      </p:pic>
      <p:sp>
        <p:nvSpPr>
          <p:cNvPr id="3" name="Title 2">
            <a:extLst>
              <a:ext uri="{FF2B5EF4-FFF2-40B4-BE49-F238E27FC236}">
                <a16:creationId xmlns:a16="http://schemas.microsoft.com/office/drawing/2014/main" id="{32664CCF-71AD-3547-9DE8-67E26774D731}"/>
              </a:ext>
            </a:extLst>
          </p:cNvPr>
          <p:cNvSpPr>
            <a:spLocks noGrp="1"/>
          </p:cNvSpPr>
          <p:nvPr>
            <p:ph type="title"/>
          </p:nvPr>
        </p:nvSpPr>
        <p:spPr/>
        <p:txBody>
          <a:bodyPr>
            <a:normAutofit fontScale="90000"/>
          </a:bodyPr>
          <a:lstStyle/>
          <a:p>
            <a:r>
              <a:rPr lang="en-US" dirty="0"/>
              <a:t>Title of presentation</a:t>
            </a:r>
          </a:p>
        </p:txBody>
      </p:sp>
      <p:sp>
        <p:nvSpPr>
          <p:cNvPr id="4" name="Text Placeholder 3">
            <a:extLst>
              <a:ext uri="{FF2B5EF4-FFF2-40B4-BE49-F238E27FC236}">
                <a16:creationId xmlns:a16="http://schemas.microsoft.com/office/drawing/2014/main" id="{F41A1BA9-35F1-CF45-A808-9BEE7C60B593}"/>
              </a:ext>
            </a:extLst>
          </p:cNvPr>
          <p:cNvSpPr>
            <a:spLocks noGrp="1"/>
          </p:cNvSpPr>
          <p:nvPr>
            <p:ph type="body" sz="half" idx="2"/>
          </p:nvPr>
        </p:nvSpPr>
        <p:spPr/>
        <p:txBody>
          <a:bodyPr>
            <a:normAutofit/>
          </a:bodyPr>
          <a:lstStyle/>
          <a:p>
            <a:r>
              <a:rPr lang="en-US" sz="2000" dirty="0"/>
              <a:t>Subtitle that tells even more info</a:t>
            </a:r>
          </a:p>
        </p:txBody>
      </p:sp>
      <p:pic>
        <p:nvPicPr>
          <p:cNvPr id="7" name="Picture 6">
            <a:extLst>
              <a:ext uri="{FF2B5EF4-FFF2-40B4-BE49-F238E27FC236}">
                <a16:creationId xmlns:a16="http://schemas.microsoft.com/office/drawing/2014/main" id="{8669C283-79B2-1849-A4AF-BE1B631395A3}"/>
              </a:ext>
            </a:extLst>
          </p:cNvPr>
          <p:cNvPicPr>
            <a:picLocks noChangeAspect="1"/>
          </p:cNvPicPr>
          <p:nvPr/>
        </p:nvPicPr>
        <p:blipFill>
          <a:blip r:embed="rId4"/>
          <a:stretch>
            <a:fillRect/>
          </a:stretch>
        </p:blipFill>
        <p:spPr>
          <a:xfrm>
            <a:off x="723900" y="5543212"/>
            <a:ext cx="1979543" cy="558333"/>
          </a:xfrm>
          <a:prstGeom prst="rect">
            <a:avLst/>
          </a:prstGeom>
        </p:spPr>
      </p:pic>
      <p:pic>
        <p:nvPicPr>
          <p:cNvPr id="8" name="Picture 7">
            <a:extLst>
              <a:ext uri="{FF2B5EF4-FFF2-40B4-BE49-F238E27FC236}">
                <a16:creationId xmlns:a16="http://schemas.microsoft.com/office/drawing/2014/main" id="{7A989199-22FA-584A-BEA8-049620894BEF}"/>
              </a:ext>
            </a:extLst>
          </p:cNvPr>
          <p:cNvPicPr>
            <a:picLocks noChangeAspect="1"/>
          </p:cNvPicPr>
          <p:nvPr/>
        </p:nvPicPr>
        <p:blipFill>
          <a:blip r:embed="rId5"/>
          <a:stretch>
            <a:fillRect/>
          </a:stretch>
        </p:blipFill>
        <p:spPr>
          <a:xfrm>
            <a:off x="10980485" y="5381946"/>
            <a:ext cx="766126" cy="766126"/>
          </a:xfrm>
          <a:prstGeom prst="rect">
            <a:avLst/>
          </a:prstGeom>
        </p:spPr>
      </p:pic>
      <p:grpSp>
        <p:nvGrpSpPr>
          <p:cNvPr id="10" name="Group 9">
            <a:extLst>
              <a:ext uri="{FF2B5EF4-FFF2-40B4-BE49-F238E27FC236}">
                <a16:creationId xmlns:a16="http://schemas.microsoft.com/office/drawing/2014/main" id="{A28C3EAB-FD85-1643-862D-A30B52B52FBD}"/>
              </a:ext>
            </a:extLst>
          </p:cNvPr>
          <p:cNvGrpSpPr/>
          <p:nvPr/>
        </p:nvGrpSpPr>
        <p:grpSpPr>
          <a:xfrm>
            <a:off x="723900" y="559468"/>
            <a:ext cx="10731088" cy="4496626"/>
            <a:chOff x="723900" y="559468"/>
            <a:chExt cx="10731088" cy="4496626"/>
          </a:xfrm>
        </p:grpSpPr>
        <p:sp>
          <p:nvSpPr>
            <p:cNvPr id="11" name="Rectangle 10">
              <a:extLst>
                <a:ext uri="{FF2B5EF4-FFF2-40B4-BE49-F238E27FC236}">
                  <a16:creationId xmlns:a16="http://schemas.microsoft.com/office/drawing/2014/main" id="{29142D6E-59AF-DC43-B5F7-0BA697C7F1DE}"/>
                </a:ext>
              </a:extLst>
            </p:cNvPr>
            <p:cNvSpPr/>
            <p:nvPr userDrawn="1"/>
          </p:nvSpPr>
          <p:spPr>
            <a:xfrm>
              <a:off x="723900" y="559468"/>
              <a:ext cx="10698480"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2" name="Rectangle 11">
              <a:extLst>
                <a:ext uri="{FF2B5EF4-FFF2-40B4-BE49-F238E27FC236}">
                  <a16:creationId xmlns:a16="http://schemas.microsoft.com/office/drawing/2014/main" id="{E39E1B4F-53E0-BF4A-B7FA-7A58CD1F38D4}"/>
                </a:ext>
              </a:extLst>
            </p:cNvPr>
            <p:cNvSpPr/>
            <p:nvPr userDrawn="1"/>
          </p:nvSpPr>
          <p:spPr>
            <a:xfrm rot="5400000">
              <a:off x="9115235" y="2716341"/>
              <a:ext cx="4496626"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3" name="Rectangle 12">
              <a:extLst>
                <a:ext uri="{FF2B5EF4-FFF2-40B4-BE49-F238E27FC236}">
                  <a16:creationId xmlns:a16="http://schemas.microsoft.com/office/drawing/2014/main" id="{21C840FA-0F60-494B-92CE-EC6585C7E929}"/>
                </a:ext>
              </a:extLst>
            </p:cNvPr>
            <p:cNvSpPr/>
            <p:nvPr userDrawn="1"/>
          </p:nvSpPr>
          <p:spPr>
            <a:xfrm rot="5400000">
              <a:off x="-522130" y="1805498"/>
              <a:ext cx="2674939"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grpSp>
    </p:spTree>
    <p:extLst>
      <p:ext uri="{BB962C8B-B14F-4D97-AF65-F5344CB8AC3E}">
        <p14:creationId xmlns:p14="http://schemas.microsoft.com/office/powerpoint/2010/main" val="358398029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blue robotic arm with blue wires&#10;&#10;AI-generated content may be incorrect.">
            <a:extLst>
              <a:ext uri="{FF2B5EF4-FFF2-40B4-BE49-F238E27FC236}">
                <a16:creationId xmlns:a16="http://schemas.microsoft.com/office/drawing/2014/main" id="{C47C16A9-F6CF-DACC-739E-DF84D94324AA}"/>
              </a:ext>
            </a:extLst>
          </p:cNvPr>
          <p:cNvPicPr>
            <a:picLocks noGrp="1" noChangeAspect="1"/>
          </p:cNvPicPr>
          <p:nvPr>
            <p:ph type="pic" idx="1"/>
          </p:nvPr>
        </p:nvPicPr>
        <p:blipFill>
          <a:blip r:embed="rId2"/>
          <a:srcRect l="18979" r="18979"/>
          <a:stretch>
            <a:fillRect/>
          </a:stretch>
        </p:blipFill>
        <p:spPr/>
      </p:pic>
      <p:sp>
        <p:nvSpPr>
          <p:cNvPr id="3" name="Title 2">
            <a:extLst>
              <a:ext uri="{FF2B5EF4-FFF2-40B4-BE49-F238E27FC236}">
                <a16:creationId xmlns:a16="http://schemas.microsoft.com/office/drawing/2014/main" id="{32F30437-DC89-EA14-FD38-2A05CA80F69C}"/>
              </a:ext>
            </a:extLst>
          </p:cNvPr>
          <p:cNvSpPr>
            <a:spLocks noGrp="1"/>
          </p:cNvSpPr>
          <p:nvPr>
            <p:ph type="title"/>
          </p:nvPr>
        </p:nvSpPr>
        <p:spPr>
          <a:xfrm>
            <a:off x="6248400" y="884554"/>
            <a:ext cx="4477503" cy="1515746"/>
          </a:xfrm>
        </p:spPr>
        <p:txBody>
          <a:bodyPr/>
          <a:lstStyle/>
          <a:p>
            <a:r>
              <a:rPr lang="en-US" dirty="0"/>
              <a:t>RESEARCH TITLE</a:t>
            </a:r>
          </a:p>
        </p:txBody>
      </p:sp>
      <p:sp>
        <p:nvSpPr>
          <p:cNvPr id="4" name="Text Placeholder 3">
            <a:extLst>
              <a:ext uri="{FF2B5EF4-FFF2-40B4-BE49-F238E27FC236}">
                <a16:creationId xmlns:a16="http://schemas.microsoft.com/office/drawing/2014/main" id="{CE2F6A46-17B8-C2FB-3753-6930B12E5BCC}"/>
              </a:ext>
            </a:extLst>
          </p:cNvPr>
          <p:cNvSpPr>
            <a:spLocks noGrp="1"/>
          </p:cNvSpPr>
          <p:nvPr>
            <p:ph type="body" sz="quarter" idx="13"/>
          </p:nvPr>
        </p:nvSpPr>
        <p:spPr>
          <a:xfrm>
            <a:off x="6248400" y="2400300"/>
            <a:ext cx="4210803" cy="1926909"/>
          </a:xfrm>
        </p:spPr>
        <p:txBody>
          <a:bodyPr/>
          <a:lstStyle/>
          <a:p>
            <a:r>
              <a:rPr lang="en-US" dirty="0"/>
              <a:t>Name of article to be published on two lines</a:t>
            </a:r>
          </a:p>
        </p:txBody>
      </p:sp>
      <p:sp>
        <p:nvSpPr>
          <p:cNvPr id="5" name="TextBox 4">
            <a:extLst>
              <a:ext uri="{FF2B5EF4-FFF2-40B4-BE49-F238E27FC236}">
                <a16:creationId xmlns:a16="http://schemas.microsoft.com/office/drawing/2014/main" id="{8812676E-6375-5582-F632-780CE9FF7EFC}"/>
              </a:ext>
            </a:extLst>
          </p:cNvPr>
          <p:cNvSpPr txBox="1"/>
          <p:nvPr/>
        </p:nvSpPr>
        <p:spPr>
          <a:xfrm>
            <a:off x="8153400" y="4169764"/>
            <a:ext cx="2819400" cy="923330"/>
          </a:xfrm>
          <a:prstGeom prst="rect">
            <a:avLst/>
          </a:prstGeom>
          <a:noFill/>
        </p:spPr>
        <p:txBody>
          <a:bodyPr wrap="square">
            <a:spAutoFit/>
          </a:bodyPr>
          <a:lstStyle/>
          <a:p>
            <a:pPr>
              <a:spcBef>
                <a:spcPts val="1200"/>
              </a:spcBef>
            </a:pPr>
            <a:r>
              <a:rPr lang="en-US" b="1" dirty="0">
                <a:latin typeface="Arial" panose="020B0604020202020204" pitchFamily="34" charset="0"/>
              </a:rPr>
              <a:t>Author Name</a:t>
            </a:r>
            <a:br>
              <a:rPr lang="en-US" dirty="0">
                <a:latin typeface="Arial" panose="020B0604020202020204" pitchFamily="34" charset="0"/>
              </a:rPr>
            </a:br>
            <a:r>
              <a:rPr lang="en-US" dirty="0">
                <a:latin typeface="Arial" panose="020B0604020202020204" pitchFamily="34" charset="0"/>
              </a:rPr>
              <a:t>Associate Professor of Department Name</a:t>
            </a:r>
          </a:p>
        </p:txBody>
      </p:sp>
      <p:pic>
        <p:nvPicPr>
          <p:cNvPr id="10" name="Picture 9" descr="A person wearing glasses and smiling&#10;&#10;AI-generated content may be incorrect.">
            <a:extLst>
              <a:ext uri="{FF2B5EF4-FFF2-40B4-BE49-F238E27FC236}">
                <a16:creationId xmlns:a16="http://schemas.microsoft.com/office/drawing/2014/main" id="{0B26B115-94D8-892D-4F0A-E30EAAA5D76D}"/>
              </a:ext>
            </a:extLst>
          </p:cNvPr>
          <p:cNvPicPr>
            <a:picLocks noChangeAspect="1"/>
          </p:cNvPicPr>
          <p:nvPr/>
        </p:nvPicPr>
        <p:blipFill rotWithShape="1">
          <a:blip r:embed="rId3"/>
          <a:srcRect l="28828" t="16330" r="12264" b="-4819"/>
          <a:stretch/>
        </p:blipFill>
        <p:spPr>
          <a:xfrm>
            <a:off x="6206836" y="4225637"/>
            <a:ext cx="1814684" cy="1814945"/>
          </a:xfrm>
          <a:prstGeom prst="rect">
            <a:avLst/>
          </a:prstGeom>
        </p:spPr>
      </p:pic>
    </p:spTree>
    <p:extLst>
      <p:ext uri="{BB962C8B-B14F-4D97-AF65-F5344CB8AC3E}">
        <p14:creationId xmlns:p14="http://schemas.microsoft.com/office/powerpoint/2010/main" val="5546727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Group 58">
            <a:extLst>
              <a:ext uri="{FF2B5EF4-FFF2-40B4-BE49-F238E27FC236}">
                <a16:creationId xmlns:a16="http://schemas.microsoft.com/office/drawing/2014/main" id="{230C09CE-7268-1449-9FAA-A5049F3609DF}"/>
              </a:ext>
            </a:extLst>
          </p:cNvPr>
          <p:cNvGrpSpPr>
            <a:grpSpLocks noChangeAspect="1"/>
          </p:cNvGrpSpPr>
          <p:nvPr/>
        </p:nvGrpSpPr>
        <p:grpSpPr>
          <a:xfrm>
            <a:off x="5791518" y="3642707"/>
            <a:ext cx="7558526" cy="1345132"/>
            <a:chOff x="7565587" y="4627027"/>
            <a:chExt cx="4626377" cy="823320"/>
          </a:xfrm>
        </p:grpSpPr>
        <p:pic>
          <p:nvPicPr>
            <p:cNvPr id="6" name="Picture 5">
              <a:extLst>
                <a:ext uri="{FF2B5EF4-FFF2-40B4-BE49-F238E27FC236}">
                  <a16:creationId xmlns:a16="http://schemas.microsoft.com/office/drawing/2014/main" id="{BFA9DD84-B1CE-8445-A83D-F415FF53180E}"/>
                </a:ext>
              </a:extLst>
            </p:cNvPr>
            <p:cNvPicPr>
              <a:picLocks noChangeAspect="1"/>
            </p:cNvPicPr>
            <p:nvPr/>
          </p:nvPicPr>
          <p:blipFill>
            <a:blip r:embed="rId3"/>
            <a:stretch>
              <a:fillRect/>
            </a:stretch>
          </p:blipFill>
          <p:spPr>
            <a:xfrm>
              <a:off x="7565587" y="4627027"/>
              <a:ext cx="1567663" cy="604594"/>
            </a:xfrm>
            <a:prstGeom prst="rect">
              <a:avLst/>
            </a:prstGeom>
          </p:spPr>
        </p:pic>
        <p:sp>
          <p:nvSpPr>
            <p:cNvPr id="50" name="TextBox 49">
              <a:extLst>
                <a:ext uri="{FF2B5EF4-FFF2-40B4-BE49-F238E27FC236}">
                  <a16:creationId xmlns:a16="http://schemas.microsoft.com/office/drawing/2014/main" id="{03B14A02-EB55-B94C-AEEA-1BEC13B7306C}"/>
                </a:ext>
              </a:extLst>
            </p:cNvPr>
            <p:cNvSpPr txBox="1"/>
            <p:nvPr/>
          </p:nvSpPr>
          <p:spPr>
            <a:xfrm>
              <a:off x="7735574" y="5092422"/>
              <a:ext cx="4456390" cy="357925"/>
            </a:xfrm>
            <a:prstGeom prst="rect">
              <a:avLst/>
            </a:prstGeom>
            <a:noFill/>
          </p:spPr>
          <p:txBody>
            <a:bodyPr wrap="square" rtlCol="0">
              <a:spAutoFit/>
            </a:bodyPr>
            <a:lstStyle/>
            <a:p>
              <a:r>
                <a:rPr lang="en-US" sz="1600" dirty="0">
                  <a:latin typeface="Arial" panose="020B0604020202020204" pitchFamily="34" charset="0"/>
                </a:rPr>
                <a:t>Center for Advanced Human </a:t>
              </a:r>
            </a:p>
            <a:p>
              <a:r>
                <a:rPr lang="en-US" sz="1600" dirty="0">
                  <a:latin typeface="Arial" panose="020B0604020202020204" pitchFamily="34" charset="0"/>
                </a:rPr>
                <a:t>Resource Studies</a:t>
              </a:r>
            </a:p>
          </p:txBody>
        </p:sp>
      </p:grpSp>
      <p:grpSp>
        <p:nvGrpSpPr>
          <p:cNvPr id="56" name="Group 55">
            <a:extLst>
              <a:ext uri="{FF2B5EF4-FFF2-40B4-BE49-F238E27FC236}">
                <a16:creationId xmlns:a16="http://schemas.microsoft.com/office/drawing/2014/main" id="{5FD4B700-CFF2-E343-B7E0-958726AD3391}"/>
              </a:ext>
            </a:extLst>
          </p:cNvPr>
          <p:cNvGrpSpPr>
            <a:grpSpLocks noChangeAspect="1"/>
          </p:cNvGrpSpPr>
          <p:nvPr/>
        </p:nvGrpSpPr>
        <p:grpSpPr>
          <a:xfrm>
            <a:off x="5786531" y="1424477"/>
            <a:ext cx="4375344" cy="1356432"/>
            <a:chOff x="7542868" y="2522541"/>
            <a:chExt cx="2678035" cy="830236"/>
          </a:xfrm>
        </p:grpSpPr>
        <p:pic>
          <p:nvPicPr>
            <p:cNvPr id="16" name="Picture 15">
              <a:extLst>
                <a:ext uri="{FF2B5EF4-FFF2-40B4-BE49-F238E27FC236}">
                  <a16:creationId xmlns:a16="http://schemas.microsoft.com/office/drawing/2014/main" id="{180DF338-D2B8-E14F-9EE2-23C481BB56F4}"/>
                </a:ext>
              </a:extLst>
            </p:cNvPr>
            <p:cNvPicPr>
              <a:picLocks noChangeAspect="1"/>
            </p:cNvPicPr>
            <p:nvPr/>
          </p:nvPicPr>
          <p:blipFill>
            <a:blip r:embed="rId4"/>
            <a:stretch>
              <a:fillRect/>
            </a:stretch>
          </p:blipFill>
          <p:spPr>
            <a:xfrm>
              <a:off x="7542868" y="2522541"/>
              <a:ext cx="2678035" cy="613207"/>
            </a:xfrm>
            <a:prstGeom prst="rect">
              <a:avLst/>
            </a:prstGeom>
          </p:spPr>
        </p:pic>
        <p:sp>
          <p:nvSpPr>
            <p:cNvPr id="44" name="TextBox 43">
              <a:extLst>
                <a:ext uri="{FF2B5EF4-FFF2-40B4-BE49-F238E27FC236}">
                  <a16:creationId xmlns:a16="http://schemas.microsoft.com/office/drawing/2014/main" id="{367ADCC6-5058-344A-AFBA-98AF747D12F9}"/>
                </a:ext>
              </a:extLst>
            </p:cNvPr>
            <p:cNvSpPr txBox="1"/>
            <p:nvPr/>
          </p:nvSpPr>
          <p:spPr>
            <a:xfrm>
              <a:off x="7712154" y="2994852"/>
              <a:ext cx="2241158" cy="357925"/>
            </a:xfrm>
            <a:prstGeom prst="rect">
              <a:avLst/>
            </a:prstGeom>
            <a:noFill/>
          </p:spPr>
          <p:txBody>
            <a:bodyPr wrap="none" rtlCol="0">
              <a:spAutoFit/>
            </a:bodyPr>
            <a:lstStyle/>
            <a:p>
              <a:r>
                <a:rPr lang="en-US" sz="1600" dirty="0">
                  <a:latin typeface="Arial" panose="020B0604020202020204" pitchFamily="34" charset="0"/>
                </a:rPr>
                <a:t>K. Lisa Yang and Hock E. Tan </a:t>
              </a:r>
            </a:p>
            <a:p>
              <a:r>
                <a:rPr lang="en-US" sz="1600" dirty="0">
                  <a:latin typeface="Arial" panose="020B0604020202020204" pitchFamily="34" charset="0"/>
                </a:rPr>
                <a:t>Institute on Employment and Disability</a:t>
              </a:r>
            </a:p>
          </p:txBody>
        </p:sp>
      </p:grpSp>
      <p:grpSp>
        <p:nvGrpSpPr>
          <p:cNvPr id="61" name="Group 60">
            <a:extLst>
              <a:ext uri="{FF2B5EF4-FFF2-40B4-BE49-F238E27FC236}">
                <a16:creationId xmlns:a16="http://schemas.microsoft.com/office/drawing/2014/main" id="{4D41DFB0-80F4-514D-8F0F-FCE3DDC928A5}"/>
              </a:ext>
            </a:extLst>
          </p:cNvPr>
          <p:cNvGrpSpPr>
            <a:grpSpLocks noChangeAspect="1"/>
          </p:cNvGrpSpPr>
          <p:nvPr/>
        </p:nvGrpSpPr>
        <p:grpSpPr>
          <a:xfrm>
            <a:off x="5786531" y="184800"/>
            <a:ext cx="4774964" cy="1367164"/>
            <a:chOff x="2768542" y="5475521"/>
            <a:chExt cx="2922633" cy="836805"/>
          </a:xfrm>
        </p:grpSpPr>
        <p:pic>
          <p:nvPicPr>
            <p:cNvPr id="32" name="Picture 31">
              <a:extLst>
                <a:ext uri="{FF2B5EF4-FFF2-40B4-BE49-F238E27FC236}">
                  <a16:creationId xmlns:a16="http://schemas.microsoft.com/office/drawing/2014/main" id="{ADA7FDEF-0C92-8F47-A1EA-585821E71045}"/>
                </a:ext>
              </a:extLst>
            </p:cNvPr>
            <p:cNvPicPr>
              <a:picLocks noChangeAspect="1"/>
            </p:cNvPicPr>
            <p:nvPr/>
          </p:nvPicPr>
          <p:blipFill>
            <a:blip r:embed="rId5"/>
            <a:stretch>
              <a:fillRect/>
            </a:stretch>
          </p:blipFill>
          <p:spPr>
            <a:xfrm>
              <a:off x="2768542" y="5475521"/>
              <a:ext cx="2922633" cy="618879"/>
            </a:xfrm>
            <a:prstGeom prst="rect">
              <a:avLst/>
            </a:prstGeom>
          </p:spPr>
        </p:pic>
        <p:sp>
          <p:nvSpPr>
            <p:cNvPr id="48" name="TextBox 47">
              <a:extLst>
                <a:ext uri="{FF2B5EF4-FFF2-40B4-BE49-F238E27FC236}">
                  <a16:creationId xmlns:a16="http://schemas.microsoft.com/office/drawing/2014/main" id="{4B51F60C-C747-6E46-B907-D94ACB46BD4B}"/>
                </a:ext>
              </a:extLst>
            </p:cNvPr>
            <p:cNvSpPr txBox="1"/>
            <p:nvPr/>
          </p:nvSpPr>
          <p:spPr>
            <a:xfrm>
              <a:off x="2936225" y="5954401"/>
              <a:ext cx="1808469" cy="357925"/>
            </a:xfrm>
            <a:prstGeom prst="rect">
              <a:avLst/>
            </a:prstGeom>
            <a:noFill/>
          </p:spPr>
          <p:txBody>
            <a:bodyPr wrap="none" rtlCol="0">
              <a:spAutoFit/>
            </a:bodyPr>
            <a:lstStyle/>
            <a:p>
              <a:r>
                <a:rPr lang="en-US" sz="1600" dirty="0">
                  <a:latin typeface="Arial" panose="020B0604020202020204" pitchFamily="34" charset="0"/>
                </a:rPr>
                <a:t>Martin and Laurie Scheinman</a:t>
              </a:r>
            </a:p>
            <a:p>
              <a:r>
                <a:rPr lang="en-US" sz="1600" dirty="0">
                  <a:latin typeface="Arial" panose="020B0604020202020204" pitchFamily="34" charset="0"/>
                </a:rPr>
                <a:t>Institute on Conflict Resolution</a:t>
              </a:r>
            </a:p>
          </p:txBody>
        </p:sp>
      </p:grpSp>
      <p:sp>
        <p:nvSpPr>
          <p:cNvPr id="65" name="Title 1">
            <a:extLst>
              <a:ext uri="{FF2B5EF4-FFF2-40B4-BE49-F238E27FC236}">
                <a16:creationId xmlns:a16="http://schemas.microsoft.com/office/drawing/2014/main" id="{33A6515B-0B0D-7C4C-BF52-27D1368B6BA2}"/>
              </a:ext>
            </a:extLst>
          </p:cNvPr>
          <p:cNvSpPr>
            <a:spLocks noGrp="1"/>
          </p:cNvSpPr>
          <p:nvPr>
            <p:ph type="title"/>
          </p:nvPr>
        </p:nvSpPr>
        <p:spPr>
          <a:xfrm>
            <a:off x="840066" y="980299"/>
            <a:ext cx="3692333" cy="1121937"/>
          </a:xfrm>
        </p:spPr>
        <p:txBody>
          <a:bodyPr>
            <a:noAutofit/>
          </a:bodyPr>
          <a:lstStyle/>
          <a:p>
            <a:pPr>
              <a:lnSpc>
                <a:spcPts val="3700"/>
              </a:lnSpc>
            </a:pPr>
            <a:r>
              <a:rPr lang="en-US" sz="4000"/>
              <a:t>ILR Outreach</a:t>
            </a:r>
            <a:endParaRPr lang="en-US" sz="2800"/>
          </a:p>
        </p:txBody>
      </p:sp>
      <p:sp>
        <p:nvSpPr>
          <p:cNvPr id="14" name="TextBox 13">
            <a:extLst>
              <a:ext uri="{FF2B5EF4-FFF2-40B4-BE49-F238E27FC236}">
                <a16:creationId xmlns:a16="http://schemas.microsoft.com/office/drawing/2014/main" id="{A361466E-ECA1-C841-A633-9E6E3344229D}"/>
              </a:ext>
            </a:extLst>
          </p:cNvPr>
          <p:cNvSpPr txBox="1"/>
          <p:nvPr/>
        </p:nvSpPr>
        <p:spPr>
          <a:xfrm>
            <a:off x="571110" y="1385773"/>
            <a:ext cx="3692331" cy="646331"/>
          </a:xfrm>
          <a:prstGeom prst="rect">
            <a:avLst/>
          </a:prstGeom>
          <a:noFill/>
        </p:spPr>
        <p:txBody>
          <a:bodyPr wrap="square" rtlCol="0">
            <a:spAutoFit/>
          </a:bodyPr>
          <a:lstStyle/>
          <a:p>
            <a:endParaRPr lang="en-US" dirty="0">
              <a:latin typeface="Arial" panose="020B0604020202020204" pitchFamily="34" charset="0"/>
            </a:endParaRPr>
          </a:p>
          <a:p>
            <a:endParaRPr lang="en-US" dirty="0">
              <a:latin typeface="Arial" panose="020B0604020202020204" pitchFamily="34" charset="0"/>
            </a:endParaRPr>
          </a:p>
        </p:txBody>
      </p:sp>
      <p:sp>
        <p:nvSpPr>
          <p:cNvPr id="15" name="TextBox 14">
            <a:extLst>
              <a:ext uri="{FF2B5EF4-FFF2-40B4-BE49-F238E27FC236}">
                <a16:creationId xmlns:a16="http://schemas.microsoft.com/office/drawing/2014/main" id="{9CF02B93-C50E-2549-A584-A50B7D3DEE83}"/>
              </a:ext>
            </a:extLst>
          </p:cNvPr>
          <p:cNvSpPr txBox="1"/>
          <p:nvPr/>
        </p:nvSpPr>
        <p:spPr>
          <a:xfrm>
            <a:off x="841446" y="1966677"/>
            <a:ext cx="3690951" cy="707886"/>
          </a:xfrm>
          <a:prstGeom prst="rect">
            <a:avLst/>
          </a:prstGeom>
          <a:noFill/>
        </p:spPr>
        <p:txBody>
          <a:bodyPr wrap="square" rtlCol="0">
            <a:spAutoFit/>
          </a:bodyPr>
          <a:lstStyle/>
          <a:p>
            <a:r>
              <a:rPr lang="en-US" sz="2000" dirty="0">
                <a:latin typeface="Arial" panose="020B0604020202020204" pitchFamily="34" charset="0"/>
              </a:rPr>
              <a:t>CENTERS, INSTITUTES, </a:t>
            </a:r>
            <a:br>
              <a:rPr lang="en-US" sz="2000" dirty="0">
                <a:latin typeface="Arial" panose="020B0604020202020204" pitchFamily="34" charset="0"/>
              </a:rPr>
            </a:br>
            <a:r>
              <a:rPr lang="en-US" sz="2000" dirty="0">
                <a:latin typeface="Arial" panose="020B0604020202020204" pitchFamily="34" charset="0"/>
              </a:rPr>
              <a:t>AND PROGRAMS</a:t>
            </a:r>
          </a:p>
        </p:txBody>
      </p:sp>
      <p:grpSp>
        <p:nvGrpSpPr>
          <p:cNvPr id="23" name="Group 22">
            <a:extLst>
              <a:ext uri="{FF2B5EF4-FFF2-40B4-BE49-F238E27FC236}">
                <a16:creationId xmlns:a16="http://schemas.microsoft.com/office/drawing/2014/main" id="{12F45BD5-93A0-76C0-0CFF-2FF200B7CBC6}"/>
              </a:ext>
            </a:extLst>
          </p:cNvPr>
          <p:cNvGrpSpPr>
            <a:grpSpLocks noChangeAspect="1"/>
          </p:cNvGrpSpPr>
          <p:nvPr/>
        </p:nvGrpSpPr>
        <p:grpSpPr>
          <a:xfrm>
            <a:off x="6054895" y="5110535"/>
            <a:ext cx="2818271" cy="1121418"/>
            <a:chOff x="5079083" y="1895689"/>
            <a:chExt cx="1724990" cy="686391"/>
          </a:xfrm>
        </p:grpSpPr>
        <p:pic>
          <p:nvPicPr>
            <p:cNvPr id="18" name="Picture 17" descr="A close up of a logo&#10;&#10;Description automatically generated">
              <a:extLst>
                <a:ext uri="{FF2B5EF4-FFF2-40B4-BE49-F238E27FC236}">
                  <a16:creationId xmlns:a16="http://schemas.microsoft.com/office/drawing/2014/main" id="{3734A55A-910E-AFC8-2302-ED5FCC592BCF}"/>
                </a:ext>
              </a:extLst>
            </p:cNvPr>
            <p:cNvPicPr>
              <a:picLocks noChangeAspect="1"/>
            </p:cNvPicPr>
            <p:nvPr/>
          </p:nvPicPr>
          <p:blipFill>
            <a:blip r:embed="rId6"/>
            <a:stretch>
              <a:fillRect/>
            </a:stretch>
          </p:blipFill>
          <p:spPr>
            <a:xfrm>
              <a:off x="5081846" y="1895689"/>
              <a:ext cx="1366684" cy="326293"/>
            </a:xfrm>
            <a:prstGeom prst="rect">
              <a:avLst/>
            </a:prstGeom>
          </p:spPr>
        </p:pic>
        <p:sp>
          <p:nvSpPr>
            <p:cNvPr id="22" name="TextBox 21">
              <a:extLst>
                <a:ext uri="{FF2B5EF4-FFF2-40B4-BE49-F238E27FC236}">
                  <a16:creationId xmlns:a16="http://schemas.microsoft.com/office/drawing/2014/main" id="{8EBA34AD-9D2E-AB6B-4B87-2FA92B9E26F4}"/>
                </a:ext>
              </a:extLst>
            </p:cNvPr>
            <p:cNvSpPr txBox="1"/>
            <p:nvPr/>
          </p:nvSpPr>
          <p:spPr>
            <a:xfrm>
              <a:off x="5079083" y="2224154"/>
              <a:ext cx="1724990" cy="357926"/>
            </a:xfrm>
            <a:prstGeom prst="rect">
              <a:avLst/>
            </a:prstGeom>
            <a:noFill/>
          </p:spPr>
          <p:txBody>
            <a:bodyPr wrap="none" rtlCol="0">
              <a:spAutoFit/>
            </a:bodyPr>
            <a:lstStyle/>
            <a:p>
              <a:r>
                <a:rPr lang="en-US" sz="1600" dirty="0">
                  <a:latin typeface="Arial" panose="020B0604020202020204" pitchFamily="34" charset="0"/>
                </a:rPr>
                <a:t>Center for Applied Research </a:t>
              </a:r>
              <a:br>
                <a:rPr lang="en-US" sz="1600" dirty="0">
                  <a:latin typeface="Arial" panose="020B0604020202020204" pitchFamily="34" charset="0"/>
                </a:rPr>
              </a:br>
              <a:r>
                <a:rPr lang="en-US" sz="1600" dirty="0">
                  <a:latin typeface="Arial" panose="020B0604020202020204" pitchFamily="34" charset="0"/>
                </a:rPr>
                <a:t>on Work</a:t>
              </a:r>
            </a:p>
          </p:txBody>
        </p:sp>
      </p:grpSp>
      <p:grpSp>
        <p:nvGrpSpPr>
          <p:cNvPr id="71" name="Group 70">
            <a:extLst>
              <a:ext uri="{FF2B5EF4-FFF2-40B4-BE49-F238E27FC236}">
                <a16:creationId xmlns:a16="http://schemas.microsoft.com/office/drawing/2014/main" id="{A3CE053B-68A1-0BE5-B880-CDAB0EFE2104}"/>
              </a:ext>
            </a:extLst>
          </p:cNvPr>
          <p:cNvGrpSpPr>
            <a:grpSpLocks noChangeAspect="1"/>
          </p:cNvGrpSpPr>
          <p:nvPr/>
        </p:nvGrpSpPr>
        <p:grpSpPr>
          <a:xfrm>
            <a:off x="5805270" y="2640045"/>
            <a:ext cx="4072488" cy="1109846"/>
            <a:chOff x="4004188" y="1372161"/>
            <a:chExt cx="2492666" cy="679308"/>
          </a:xfrm>
        </p:grpSpPr>
        <p:pic>
          <p:nvPicPr>
            <p:cNvPr id="72" name="Picture 71">
              <a:extLst>
                <a:ext uri="{FF2B5EF4-FFF2-40B4-BE49-F238E27FC236}">
                  <a16:creationId xmlns:a16="http://schemas.microsoft.com/office/drawing/2014/main" id="{EDA6809B-68A0-27A6-8EF0-3F41FA80E4F4}"/>
                </a:ext>
              </a:extLst>
            </p:cNvPr>
            <p:cNvPicPr>
              <a:picLocks noChangeAspect="1"/>
            </p:cNvPicPr>
            <p:nvPr/>
          </p:nvPicPr>
          <p:blipFill>
            <a:blip r:embed="rId7"/>
            <a:stretch>
              <a:fillRect/>
            </a:stretch>
          </p:blipFill>
          <p:spPr>
            <a:xfrm>
              <a:off x="4004188" y="1372161"/>
              <a:ext cx="2492666" cy="613704"/>
            </a:xfrm>
            <a:prstGeom prst="rect">
              <a:avLst/>
            </a:prstGeom>
          </p:spPr>
        </p:pic>
        <p:sp>
          <p:nvSpPr>
            <p:cNvPr id="73" name="TextBox 72">
              <a:extLst>
                <a:ext uri="{FF2B5EF4-FFF2-40B4-BE49-F238E27FC236}">
                  <a16:creationId xmlns:a16="http://schemas.microsoft.com/office/drawing/2014/main" id="{6C387535-AC63-18A2-CD6F-5FC3E7248E16}"/>
                </a:ext>
              </a:extLst>
            </p:cNvPr>
            <p:cNvSpPr txBox="1"/>
            <p:nvPr/>
          </p:nvSpPr>
          <p:spPr>
            <a:xfrm>
              <a:off x="4155016" y="1844249"/>
              <a:ext cx="1563847" cy="207220"/>
            </a:xfrm>
            <a:prstGeom prst="rect">
              <a:avLst/>
            </a:prstGeom>
            <a:noFill/>
          </p:spPr>
          <p:txBody>
            <a:bodyPr wrap="none" rtlCol="0">
              <a:spAutoFit/>
            </a:bodyPr>
            <a:lstStyle/>
            <a:p>
              <a:r>
                <a:rPr lang="en-US" sz="1600" dirty="0">
                  <a:latin typeface="Arial" panose="020B0604020202020204" pitchFamily="34" charset="0"/>
                </a:rPr>
                <a:t>Worker Institute at Cornell</a:t>
              </a:r>
            </a:p>
          </p:txBody>
        </p:sp>
      </p:grpSp>
      <p:sp>
        <p:nvSpPr>
          <p:cNvPr id="2" name="Rectangle 1">
            <a:extLst>
              <a:ext uri="{FF2B5EF4-FFF2-40B4-BE49-F238E27FC236}">
                <a16:creationId xmlns:a16="http://schemas.microsoft.com/office/drawing/2014/main" id="{E4AE5711-567C-857F-2C2B-27F7FA920DC7}"/>
              </a:ext>
            </a:extLst>
          </p:cNvPr>
          <p:cNvSpPr/>
          <p:nvPr/>
        </p:nvSpPr>
        <p:spPr>
          <a:xfrm>
            <a:off x="428909" y="5892454"/>
            <a:ext cx="4648542"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 name="Rectangle 2">
            <a:extLst>
              <a:ext uri="{FF2B5EF4-FFF2-40B4-BE49-F238E27FC236}">
                <a16:creationId xmlns:a16="http://schemas.microsoft.com/office/drawing/2014/main" id="{B7BE1AE6-D412-FBC8-FA77-B01A67F9F07C}"/>
              </a:ext>
            </a:extLst>
          </p:cNvPr>
          <p:cNvSpPr/>
          <p:nvPr/>
        </p:nvSpPr>
        <p:spPr>
          <a:xfrm>
            <a:off x="428911" y="495947"/>
            <a:ext cx="1610874"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4" name="Rectangle 3">
            <a:extLst>
              <a:ext uri="{FF2B5EF4-FFF2-40B4-BE49-F238E27FC236}">
                <a16:creationId xmlns:a16="http://schemas.microsoft.com/office/drawing/2014/main" id="{411E0EE4-6E31-1C68-73D1-21186761ACE4}"/>
              </a:ext>
            </a:extLst>
          </p:cNvPr>
          <p:cNvSpPr/>
          <p:nvPr/>
        </p:nvSpPr>
        <p:spPr>
          <a:xfrm rot="16200000">
            <a:off x="-2269344" y="3194199"/>
            <a:ext cx="5579389"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Tree>
    <p:extLst>
      <p:ext uri="{BB962C8B-B14F-4D97-AF65-F5344CB8AC3E}">
        <p14:creationId xmlns:p14="http://schemas.microsoft.com/office/powerpoint/2010/main" val="118584601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Title 1">
            <a:extLst>
              <a:ext uri="{FF2B5EF4-FFF2-40B4-BE49-F238E27FC236}">
                <a16:creationId xmlns:a16="http://schemas.microsoft.com/office/drawing/2014/main" id="{33A6515B-0B0D-7C4C-BF52-27D1368B6BA2}"/>
              </a:ext>
            </a:extLst>
          </p:cNvPr>
          <p:cNvSpPr>
            <a:spLocks noGrp="1"/>
          </p:cNvSpPr>
          <p:nvPr>
            <p:ph type="title"/>
          </p:nvPr>
        </p:nvSpPr>
        <p:spPr>
          <a:xfrm>
            <a:off x="460744" y="437147"/>
            <a:ext cx="10978846" cy="1121937"/>
          </a:xfrm>
        </p:spPr>
        <p:txBody>
          <a:bodyPr>
            <a:noAutofit/>
          </a:bodyPr>
          <a:lstStyle/>
          <a:p>
            <a:pPr>
              <a:lnSpc>
                <a:spcPts val="3700"/>
              </a:lnSpc>
            </a:pPr>
            <a:r>
              <a:rPr lang="en-US" sz="4000" dirty="0"/>
              <a:t>BS in ILR Curriculum Update</a:t>
            </a:r>
            <a:r>
              <a:rPr lang="en-US" sz="4000" b="1" dirty="0"/>
              <a:t>: </a:t>
            </a:r>
            <a:br>
              <a:rPr lang="en-US" sz="4000" b="1" dirty="0"/>
            </a:br>
            <a:r>
              <a:rPr lang="en-US" sz="4000" b="1" dirty="0"/>
              <a:t>implementation, 2022-26</a:t>
            </a:r>
            <a:br>
              <a:rPr lang="en-US" sz="4000" dirty="0"/>
            </a:br>
            <a:endParaRPr lang="en-US" sz="2800" dirty="0"/>
          </a:p>
        </p:txBody>
      </p:sp>
      <p:grpSp>
        <p:nvGrpSpPr>
          <p:cNvPr id="22" name="Group 21">
            <a:extLst>
              <a:ext uri="{FF2B5EF4-FFF2-40B4-BE49-F238E27FC236}">
                <a16:creationId xmlns:a16="http://schemas.microsoft.com/office/drawing/2014/main" id="{73F4493C-E0B3-F650-5F30-60079F7ADB44}"/>
              </a:ext>
            </a:extLst>
          </p:cNvPr>
          <p:cNvGrpSpPr/>
          <p:nvPr/>
        </p:nvGrpSpPr>
        <p:grpSpPr>
          <a:xfrm>
            <a:off x="460744" y="1903728"/>
            <a:ext cx="2604654" cy="2632367"/>
            <a:chOff x="460744" y="1903728"/>
            <a:chExt cx="2604654" cy="2632367"/>
          </a:xfrm>
        </p:grpSpPr>
        <p:sp>
          <p:nvSpPr>
            <p:cNvPr id="3" name="Rectangle 2">
              <a:extLst>
                <a:ext uri="{FF2B5EF4-FFF2-40B4-BE49-F238E27FC236}">
                  <a16:creationId xmlns:a16="http://schemas.microsoft.com/office/drawing/2014/main" id="{9DA4D189-B217-4169-5AAD-7487944767C7}"/>
                </a:ext>
              </a:extLst>
            </p:cNvPr>
            <p:cNvSpPr/>
            <p:nvPr/>
          </p:nvSpPr>
          <p:spPr>
            <a:xfrm>
              <a:off x="460744" y="1903728"/>
              <a:ext cx="2604654" cy="2632367"/>
            </a:xfrm>
            <a:prstGeom prst="rect">
              <a:avLst/>
            </a:prstGeom>
            <a:solidFill>
              <a:srgbClr val="F7F6F6"/>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66" name="TextBox 65">
              <a:extLst>
                <a:ext uri="{FF2B5EF4-FFF2-40B4-BE49-F238E27FC236}">
                  <a16:creationId xmlns:a16="http://schemas.microsoft.com/office/drawing/2014/main" id="{758B8CDA-60BE-1B42-8C0D-13CE053519FC}"/>
                </a:ext>
              </a:extLst>
            </p:cNvPr>
            <p:cNvSpPr txBox="1"/>
            <p:nvPr/>
          </p:nvSpPr>
          <p:spPr>
            <a:xfrm>
              <a:off x="661327" y="2007199"/>
              <a:ext cx="2173425" cy="1797928"/>
            </a:xfrm>
            <a:prstGeom prst="rect">
              <a:avLst/>
            </a:prstGeom>
            <a:noFill/>
          </p:spPr>
          <p:txBody>
            <a:bodyPr wrap="square" rtlCol="0">
              <a:spAutoFit/>
            </a:bodyPr>
            <a:lstStyle/>
            <a:p>
              <a:pPr>
                <a:lnSpc>
                  <a:spcPts val="1900"/>
                </a:lnSpc>
              </a:pPr>
              <a:r>
                <a:rPr lang="en-US" sz="1600" b="1" dirty="0">
                  <a:latin typeface="Arial" panose="020B0604020202020204" pitchFamily="34" charset="0"/>
                </a:rPr>
                <a:t>A</a:t>
              </a:r>
              <a:br>
                <a:rPr lang="en-US" sz="1600" b="1" dirty="0">
                  <a:latin typeface="Arial" panose="020B0604020202020204" pitchFamily="34" charset="0"/>
                </a:rPr>
              </a:br>
              <a:r>
                <a:rPr lang="en-US" sz="1600" b="1" dirty="0">
                  <a:latin typeface="Arial" panose="020B0604020202020204" pitchFamily="34" charset="0"/>
                </a:rPr>
                <a:t>Three Line</a:t>
              </a:r>
            </a:p>
            <a:p>
              <a:pPr>
                <a:lnSpc>
                  <a:spcPts val="1900"/>
                </a:lnSpc>
              </a:pPr>
              <a:r>
                <a:rPr lang="en-US" sz="1600" b="1" dirty="0">
                  <a:latin typeface="Arial" panose="020B0604020202020204" pitchFamily="34" charset="0"/>
                </a:rPr>
                <a:t>Heading</a:t>
              </a:r>
            </a:p>
            <a:p>
              <a:pPr>
                <a:lnSpc>
                  <a:spcPts val="1900"/>
                </a:lnSpc>
              </a:pPr>
              <a:endParaRPr lang="en-US" sz="1600" dirty="0">
                <a:latin typeface="Arial" panose="020B0604020202020204" pitchFamily="34" charset="0"/>
              </a:endParaRPr>
            </a:p>
            <a:p>
              <a:pPr>
                <a:lnSpc>
                  <a:spcPts val="1900"/>
                </a:lnSpc>
              </a:pPr>
              <a:r>
                <a:rPr lang="en-US" sz="1600" dirty="0">
                  <a:latin typeface="Arial" panose="020B0604020202020204" pitchFamily="34" charset="0"/>
                </a:rPr>
                <a:t>New Introduction course</a:t>
              </a:r>
            </a:p>
            <a:p>
              <a:pPr>
                <a:lnSpc>
                  <a:spcPts val="1900"/>
                </a:lnSpc>
              </a:pPr>
              <a:endParaRPr lang="en-US" sz="1600" dirty="0">
                <a:latin typeface="Arial" panose="020B0604020202020204" pitchFamily="34" charset="0"/>
              </a:endParaRPr>
            </a:p>
          </p:txBody>
        </p:sp>
        <p:cxnSp>
          <p:nvCxnSpPr>
            <p:cNvPr id="5" name="Straight Connector 4">
              <a:extLst>
                <a:ext uri="{FF2B5EF4-FFF2-40B4-BE49-F238E27FC236}">
                  <a16:creationId xmlns:a16="http://schemas.microsoft.com/office/drawing/2014/main" id="{0A4566D9-02BD-A090-7D92-34084C260A0E}"/>
                </a:ext>
              </a:extLst>
            </p:cNvPr>
            <p:cNvCxnSpPr>
              <a:cxnSpLocks/>
            </p:cNvCxnSpPr>
            <p:nvPr/>
          </p:nvCxnSpPr>
          <p:spPr>
            <a:xfrm>
              <a:off x="699888" y="2870692"/>
              <a:ext cx="1928570" cy="0"/>
            </a:xfrm>
            <a:prstGeom prst="line">
              <a:avLst/>
            </a:prstGeom>
            <a:ln>
              <a:solidFill>
                <a:srgbClr val="C1B7B1"/>
              </a:solidFill>
            </a:ln>
          </p:spPr>
          <p:style>
            <a:lnRef idx="1">
              <a:schemeClr val="accent1"/>
            </a:lnRef>
            <a:fillRef idx="0">
              <a:schemeClr val="accent1"/>
            </a:fillRef>
            <a:effectRef idx="0">
              <a:schemeClr val="accent1"/>
            </a:effectRef>
            <a:fontRef idx="minor">
              <a:schemeClr val="tx1"/>
            </a:fontRef>
          </p:style>
        </p:cxnSp>
      </p:grpSp>
      <p:grpSp>
        <p:nvGrpSpPr>
          <p:cNvPr id="23" name="Group 22">
            <a:extLst>
              <a:ext uri="{FF2B5EF4-FFF2-40B4-BE49-F238E27FC236}">
                <a16:creationId xmlns:a16="http://schemas.microsoft.com/office/drawing/2014/main" id="{35C856A0-024C-E4F1-7760-8366E0B2BA68}"/>
              </a:ext>
            </a:extLst>
          </p:cNvPr>
          <p:cNvGrpSpPr/>
          <p:nvPr/>
        </p:nvGrpSpPr>
        <p:grpSpPr>
          <a:xfrm>
            <a:off x="3278372" y="1903729"/>
            <a:ext cx="2604654" cy="2632368"/>
            <a:chOff x="3278372" y="1903729"/>
            <a:chExt cx="2604654" cy="2632368"/>
          </a:xfrm>
        </p:grpSpPr>
        <p:sp>
          <p:nvSpPr>
            <p:cNvPr id="8" name="Rectangle 7">
              <a:extLst>
                <a:ext uri="{FF2B5EF4-FFF2-40B4-BE49-F238E27FC236}">
                  <a16:creationId xmlns:a16="http://schemas.microsoft.com/office/drawing/2014/main" id="{8444F3BB-924E-2EAA-5572-CBF5ED5C5E24}"/>
                </a:ext>
              </a:extLst>
            </p:cNvPr>
            <p:cNvSpPr/>
            <p:nvPr/>
          </p:nvSpPr>
          <p:spPr>
            <a:xfrm>
              <a:off x="3278372" y="1903729"/>
              <a:ext cx="2604654" cy="2632368"/>
            </a:xfrm>
            <a:prstGeom prst="rect">
              <a:avLst/>
            </a:prstGeom>
            <a:solidFill>
              <a:srgbClr val="F7F6F6"/>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cxnSp>
          <p:nvCxnSpPr>
            <p:cNvPr id="10" name="Straight Connector 9">
              <a:extLst>
                <a:ext uri="{FF2B5EF4-FFF2-40B4-BE49-F238E27FC236}">
                  <a16:creationId xmlns:a16="http://schemas.microsoft.com/office/drawing/2014/main" id="{0DAFFB68-E8C0-4ADB-72D6-914473ABA6FA}"/>
                </a:ext>
              </a:extLst>
            </p:cNvPr>
            <p:cNvCxnSpPr>
              <a:cxnSpLocks/>
            </p:cNvCxnSpPr>
            <p:nvPr/>
          </p:nvCxnSpPr>
          <p:spPr>
            <a:xfrm>
              <a:off x="3549305" y="2675549"/>
              <a:ext cx="1928570" cy="0"/>
            </a:xfrm>
            <a:prstGeom prst="line">
              <a:avLst/>
            </a:prstGeom>
            <a:ln>
              <a:solidFill>
                <a:srgbClr val="C1B7B1"/>
              </a:solidFill>
            </a:ln>
          </p:spPr>
          <p:style>
            <a:lnRef idx="1">
              <a:schemeClr val="accent1"/>
            </a:lnRef>
            <a:fillRef idx="0">
              <a:schemeClr val="accent1"/>
            </a:fillRef>
            <a:effectRef idx="0">
              <a:schemeClr val="accent1"/>
            </a:effectRef>
            <a:fontRef idx="minor">
              <a:schemeClr val="tx1"/>
            </a:fontRef>
          </p:style>
        </p:cxnSp>
        <p:sp>
          <p:nvSpPr>
            <p:cNvPr id="69" name="TextBox 68">
              <a:extLst>
                <a:ext uri="{FF2B5EF4-FFF2-40B4-BE49-F238E27FC236}">
                  <a16:creationId xmlns:a16="http://schemas.microsoft.com/office/drawing/2014/main" id="{F2ED6926-8594-0B41-A068-E81D5706B80F}"/>
                </a:ext>
              </a:extLst>
            </p:cNvPr>
            <p:cNvSpPr txBox="1"/>
            <p:nvPr/>
          </p:nvSpPr>
          <p:spPr>
            <a:xfrm>
              <a:off x="3462959" y="2007199"/>
              <a:ext cx="2357342" cy="2285241"/>
            </a:xfrm>
            <a:prstGeom prst="rect">
              <a:avLst/>
            </a:prstGeom>
            <a:noFill/>
          </p:spPr>
          <p:txBody>
            <a:bodyPr wrap="square" rtlCol="0">
              <a:spAutoFit/>
            </a:bodyPr>
            <a:lstStyle/>
            <a:p>
              <a:pPr>
                <a:lnSpc>
                  <a:spcPts val="1900"/>
                </a:lnSpc>
              </a:pPr>
              <a:r>
                <a:rPr lang="en-US" sz="1600" b="1" dirty="0">
                  <a:latin typeface="Arial" panose="020B0604020202020204" pitchFamily="34" charset="0"/>
                </a:rPr>
                <a:t>Strengthen social science foundations</a:t>
              </a:r>
            </a:p>
            <a:p>
              <a:pPr>
                <a:lnSpc>
                  <a:spcPts val="1900"/>
                </a:lnSpc>
              </a:pPr>
              <a:endParaRPr lang="en-US" sz="1400" dirty="0">
                <a:latin typeface="Arial" panose="020B0604020202020204" pitchFamily="34" charset="0"/>
              </a:endParaRPr>
            </a:p>
            <a:p>
              <a:pPr>
                <a:lnSpc>
                  <a:spcPts val="1900"/>
                </a:lnSpc>
              </a:pPr>
              <a:r>
                <a:rPr lang="en-US" sz="1600" dirty="0">
                  <a:latin typeface="Arial" panose="020B0604020202020204" pitchFamily="34" charset="0"/>
                </a:rPr>
                <a:t>Psychology of Work: Theory and Applications</a:t>
              </a:r>
              <a:br>
                <a:rPr lang="en-US" sz="1600" dirty="0">
                  <a:latin typeface="Arial" panose="020B0604020202020204" pitchFamily="34" charset="0"/>
                </a:rPr>
              </a:br>
              <a:endParaRPr lang="en-US" sz="1600" dirty="0">
                <a:latin typeface="Arial" panose="020B0604020202020204" pitchFamily="34" charset="0"/>
              </a:endParaRPr>
            </a:p>
            <a:p>
              <a:pPr>
                <a:lnSpc>
                  <a:spcPts val="1900"/>
                </a:lnSpc>
              </a:pPr>
              <a:r>
                <a:rPr lang="en-US" sz="1600" dirty="0">
                  <a:latin typeface="Arial" panose="020B0604020202020204" pitchFamily="34" charset="0"/>
                </a:rPr>
                <a:t>Sociology of Work and Organizations</a:t>
              </a:r>
            </a:p>
            <a:p>
              <a:pPr>
                <a:lnSpc>
                  <a:spcPts val="1900"/>
                </a:lnSpc>
              </a:pPr>
              <a:endParaRPr lang="en-US" sz="1600" dirty="0">
                <a:latin typeface="Arial" panose="020B0604020202020204" pitchFamily="34" charset="0"/>
              </a:endParaRPr>
            </a:p>
          </p:txBody>
        </p:sp>
      </p:grpSp>
      <p:grpSp>
        <p:nvGrpSpPr>
          <p:cNvPr id="24" name="Group 23">
            <a:extLst>
              <a:ext uri="{FF2B5EF4-FFF2-40B4-BE49-F238E27FC236}">
                <a16:creationId xmlns:a16="http://schemas.microsoft.com/office/drawing/2014/main" id="{F7118D1E-8A7A-7C3B-2968-539454994E69}"/>
              </a:ext>
            </a:extLst>
          </p:cNvPr>
          <p:cNvGrpSpPr/>
          <p:nvPr/>
        </p:nvGrpSpPr>
        <p:grpSpPr>
          <a:xfrm>
            <a:off x="6096000" y="1903729"/>
            <a:ext cx="2604654" cy="2632368"/>
            <a:chOff x="6096000" y="1903729"/>
            <a:chExt cx="2604654" cy="2632368"/>
          </a:xfrm>
        </p:grpSpPr>
        <p:sp>
          <p:nvSpPr>
            <p:cNvPr id="11" name="Rectangle 10">
              <a:extLst>
                <a:ext uri="{FF2B5EF4-FFF2-40B4-BE49-F238E27FC236}">
                  <a16:creationId xmlns:a16="http://schemas.microsoft.com/office/drawing/2014/main" id="{168A8F5F-34EE-A5EE-BDAF-C5F146A9E74C}"/>
                </a:ext>
              </a:extLst>
            </p:cNvPr>
            <p:cNvSpPr/>
            <p:nvPr/>
          </p:nvSpPr>
          <p:spPr>
            <a:xfrm>
              <a:off x="6096000" y="1903729"/>
              <a:ext cx="2604654" cy="2632368"/>
            </a:xfrm>
            <a:prstGeom prst="rect">
              <a:avLst/>
            </a:prstGeom>
            <a:solidFill>
              <a:srgbClr val="F7F6F6"/>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5" name="TextBox 14">
              <a:extLst>
                <a:ext uri="{FF2B5EF4-FFF2-40B4-BE49-F238E27FC236}">
                  <a16:creationId xmlns:a16="http://schemas.microsoft.com/office/drawing/2014/main" id="{D0808532-AF00-7245-BC7F-9AA06E8F120D}"/>
                </a:ext>
              </a:extLst>
            </p:cNvPr>
            <p:cNvSpPr txBox="1"/>
            <p:nvPr/>
          </p:nvSpPr>
          <p:spPr>
            <a:xfrm>
              <a:off x="6244590" y="1986263"/>
              <a:ext cx="2238320" cy="2028056"/>
            </a:xfrm>
            <a:prstGeom prst="rect">
              <a:avLst/>
            </a:prstGeom>
            <a:noFill/>
          </p:spPr>
          <p:txBody>
            <a:bodyPr wrap="square" rtlCol="0">
              <a:spAutoFit/>
            </a:bodyPr>
            <a:lstStyle/>
            <a:p>
              <a:pPr>
                <a:lnSpc>
                  <a:spcPts val="1900"/>
                </a:lnSpc>
              </a:pPr>
              <a:r>
                <a:rPr lang="en-US" sz="1600" b="1" dirty="0">
                  <a:latin typeface="Arial" panose="020B0604020202020204" pitchFamily="34" charset="0"/>
                </a:rPr>
                <a:t>Broadening perspectives</a:t>
              </a:r>
            </a:p>
            <a:p>
              <a:pPr>
                <a:lnSpc>
                  <a:spcPts val="1900"/>
                </a:lnSpc>
              </a:pPr>
              <a:endParaRPr lang="en-US" sz="1700" dirty="0">
                <a:latin typeface="Arial" panose="020B0604020202020204" pitchFamily="34" charset="0"/>
              </a:endParaRPr>
            </a:p>
            <a:p>
              <a:pPr>
                <a:lnSpc>
                  <a:spcPts val="1900"/>
                </a:lnSpc>
              </a:pPr>
              <a:r>
                <a:rPr lang="en-US" sz="1600" dirty="0">
                  <a:latin typeface="Arial" panose="020B0604020202020204" pitchFamily="34" charset="0"/>
                </a:rPr>
                <a:t>New international labor course</a:t>
              </a:r>
            </a:p>
            <a:p>
              <a:pPr>
                <a:lnSpc>
                  <a:spcPts val="1900"/>
                </a:lnSpc>
              </a:pPr>
              <a:endParaRPr lang="en-US" sz="1600" dirty="0">
                <a:latin typeface="Arial" panose="020B0604020202020204" pitchFamily="34" charset="0"/>
              </a:endParaRPr>
            </a:p>
            <a:p>
              <a:pPr>
                <a:lnSpc>
                  <a:spcPts val="1900"/>
                </a:lnSpc>
              </a:pPr>
              <a:r>
                <a:rPr lang="en-US" sz="1600" dirty="0">
                  <a:latin typeface="Arial" panose="020B0604020202020204" pitchFamily="34" charset="0"/>
                </a:rPr>
                <a:t>Workplace diversity dynamics course</a:t>
              </a:r>
            </a:p>
          </p:txBody>
        </p:sp>
        <p:cxnSp>
          <p:nvCxnSpPr>
            <p:cNvPr id="12" name="Straight Connector 11">
              <a:extLst>
                <a:ext uri="{FF2B5EF4-FFF2-40B4-BE49-F238E27FC236}">
                  <a16:creationId xmlns:a16="http://schemas.microsoft.com/office/drawing/2014/main" id="{928AACB8-CEF4-350C-0C3E-54A0313E03DA}"/>
                </a:ext>
              </a:extLst>
            </p:cNvPr>
            <p:cNvCxnSpPr>
              <a:cxnSpLocks/>
            </p:cNvCxnSpPr>
            <p:nvPr/>
          </p:nvCxnSpPr>
          <p:spPr>
            <a:xfrm>
              <a:off x="6390082" y="2675549"/>
              <a:ext cx="1928570" cy="0"/>
            </a:xfrm>
            <a:prstGeom prst="line">
              <a:avLst/>
            </a:prstGeom>
            <a:ln>
              <a:solidFill>
                <a:srgbClr val="C1B7B1"/>
              </a:solidFill>
            </a:ln>
          </p:spPr>
          <p:style>
            <a:lnRef idx="1">
              <a:schemeClr val="accent1"/>
            </a:lnRef>
            <a:fillRef idx="0">
              <a:schemeClr val="accent1"/>
            </a:fillRef>
            <a:effectRef idx="0">
              <a:schemeClr val="accent1"/>
            </a:effectRef>
            <a:fontRef idx="minor">
              <a:schemeClr val="tx1"/>
            </a:fontRef>
          </p:style>
        </p:cxnSp>
      </p:grpSp>
      <p:grpSp>
        <p:nvGrpSpPr>
          <p:cNvPr id="25" name="Group 24">
            <a:extLst>
              <a:ext uri="{FF2B5EF4-FFF2-40B4-BE49-F238E27FC236}">
                <a16:creationId xmlns:a16="http://schemas.microsoft.com/office/drawing/2014/main" id="{DF35ADA4-1267-A8C5-E4B6-B8A2353D20A0}"/>
              </a:ext>
            </a:extLst>
          </p:cNvPr>
          <p:cNvGrpSpPr/>
          <p:nvPr/>
        </p:nvGrpSpPr>
        <p:grpSpPr>
          <a:xfrm>
            <a:off x="8934893" y="1903729"/>
            <a:ext cx="2604654" cy="2632368"/>
            <a:chOff x="8934893" y="1903729"/>
            <a:chExt cx="2604654" cy="2632368"/>
          </a:xfrm>
        </p:grpSpPr>
        <p:sp>
          <p:nvSpPr>
            <p:cNvPr id="13" name="Rectangle 12">
              <a:extLst>
                <a:ext uri="{FF2B5EF4-FFF2-40B4-BE49-F238E27FC236}">
                  <a16:creationId xmlns:a16="http://schemas.microsoft.com/office/drawing/2014/main" id="{FC4291A3-5D1B-EF43-CC49-FEA4A4CCBBBF}"/>
                </a:ext>
              </a:extLst>
            </p:cNvPr>
            <p:cNvSpPr/>
            <p:nvPr/>
          </p:nvSpPr>
          <p:spPr>
            <a:xfrm>
              <a:off x="8934893" y="1903729"/>
              <a:ext cx="2604654" cy="2632368"/>
            </a:xfrm>
            <a:prstGeom prst="rect">
              <a:avLst/>
            </a:prstGeom>
            <a:solidFill>
              <a:srgbClr val="F7F6F6"/>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68" name="TextBox 67">
              <a:extLst>
                <a:ext uri="{FF2B5EF4-FFF2-40B4-BE49-F238E27FC236}">
                  <a16:creationId xmlns:a16="http://schemas.microsoft.com/office/drawing/2014/main" id="{3F112CC1-C336-B84B-9581-C0AE4463F2D5}"/>
                </a:ext>
              </a:extLst>
            </p:cNvPr>
            <p:cNvSpPr txBox="1"/>
            <p:nvPr/>
          </p:nvSpPr>
          <p:spPr>
            <a:xfrm>
              <a:off x="9069213" y="1986262"/>
              <a:ext cx="2194635" cy="2028056"/>
            </a:xfrm>
            <a:prstGeom prst="rect">
              <a:avLst/>
            </a:prstGeom>
            <a:noFill/>
          </p:spPr>
          <p:txBody>
            <a:bodyPr wrap="square" rtlCol="0">
              <a:spAutoFit/>
            </a:bodyPr>
            <a:lstStyle/>
            <a:p>
              <a:pPr>
                <a:lnSpc>
                  <a:spcPts val="1900"/>
                </a:lnSpc>
              </a:pPr>
              <a:r>
                <a:rPr lang="en-US" sz="1600" b="1" dirty="0">
                  <a:latin typeface="Arial" panose="020B0604020202020204" pitchFamily="34" charset="0"/>
                </a:rPr>
                <a:t>Foundational skills</a:t>
              </a:r>
            </a:p>
            <a:p>
              <a:pPr>
                <a:lnSpc>
                  <a:spcPts val="1900"/>
                </a:lnSpc>
              </a:pPr>
              <a:endParaRPr lang="en-US" sz="1700" dirty="0">
                <a:latin typeface="Arial" panose="020B0604020202020204" pitchFamily="34" charset="0"/>
              </a:endParaRPr>
            </a:p>
            <a:p>
              <a:pPr>
                <a:lnSpc>
                  <a:spcPts val="1900"/>
                </a:lnSpc>
              </a:pPr>
              <a:r>
                <a:rPr lang="en-US" sz="1600" dirty="0">
                  <a:latin typeface="Arial" panose="020B0604020202020204" pitchFamily="34" charset="0"/>
                </a:rPr>
                <a:t>New statistics &amp; data science sequence; </a:t>
              </a:r>
            </a:p>
            <a:p>
              <a:pPr>
                <a:lnSpc>
                  <a:spcPts val="1900"/>
                </a:lnSpc>
              </a:pPr>
              <a:endParaRPr lang="en-US" sz="1600" dirty="0">
                <a:latin typeface="Arial" panose="020B0604020202020204" pitchFamily="34" charset="0"/>
              </a:endParaRPr>
            </a:p>
            <a:p>
              <a:pPr>
                <a:lnSpc>
                  <a:spcPts val="1900"/>
                </a:lnSpc>
              </a:pPr>
              <a:r>
                <a:rPr lang="en-US" sz="1600" dirty="0">
                  <a:latin typeface="Arial" panose="020B0604020202020204" pitchFamily="34" charset="0"/>
                </a:rPr>
                <a:t>New advanced writing intensive course requirement</a:t>
              </a:r>
            </a:p>
          </p:txBody>
        </p:sp>
        <p:cxnSp>
          <p:nvCxnSpPr>
            <p:cNvPr id="14" name="Straight Connector 13">
              <a:extLst>
                <a:ext uri="{FF2B5EF4-FFF2-40B4-BE49-F238E27FC236}">
                  <a16:creationId xmlns:a16="http://schemas.microsoft.com/office/drawing/2014/main" id="{0253F432-523F-25BE-2EC9-F053DED4A5B9}"/>
                </a:ext>
              </a:extLst>
            </p:cNvPr>
            <p:cNvCxnSpPr>
              <a:cxnSpLocks/>
            </p:cNvCxnSpPr>
            <p:nvPr/>
          </p:nvCxnSpPr>
          <p:spPr>
            <a:xfrm>
              <a:off x="9205826" y="2432481"/>
              <a:ext cx="1928570" cy="0"/>
            </a:xfrm>
            <a:prstGeom prst="line">
              <a:avLst/>
            </a:prstGeom>
            <a:ln>
              <a:solidFill>
                <a:srgbClr val="C1B7B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15662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Qr code&#10;&#10;Description automatically generated">
            <a:extLst>
              <a:ext uri="{FF2B5EF4-FFF2-40B4-BE49-F238E27FC236}">
                <a16:creationId xmlns:a16="http://schemas.microsoft.com/office/drawing/2014/main" id="{38AE7810-676A-D049-9EAD-26D73BB6DC14}"/>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164229961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89FFFFDB-013A-C443-B084-8C0595129288}"/>
              </a:ext>
            </a:extLst>
          </p:cNvPr>
          <p:cNvSpPr/>
          <p:nvPr/>
        </p:nvSpPr>
        <p:spPr>
          <a:xfrm>
            <a:off x="478398" y="4932829"/>
            <a:ext cx="3474720" cy="73152"/>
          </a:xfrm>
          <a:prstGeom prst="rect">
            <a:avLst/>
          </a:prstGeom>
          <a:solidFill>
            <a:srgbClr val="B31B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pic>
        <p:nvPicPr>
          <p:cNvPr id="6" name="Picture Placeholder 6">
            <a:extLst>
              <a:ext uri="{FF2B5EF4-FFF2-40B4-BE49-F238E27FC236}">
                <a16:creationId xmlns:a16="http://schemas.microsoft.com/office/drawing/2014/main" id="{14BB60A5-E7C3-B34D-8D2A-56BDAB59114F}"/>
              </a:ext>
            </a:extLst>
          </p:cNvPr>
          <p:cNvPicPr>
            <a:picLocks noChangeAspect="1"/>
          </p:cNvPicPr>
          <p:nvPr/>
        </p:nvPicPr>
        <p:blipFill>
          <a:blip r:embed="rId3"/>
          <a:srcRect l="12222" r="12222"/>
          <a:stretch/>
        </p:blipFill>
        <p:spPr>
          <a:xfrm>
            <a:off x="4419600" y="0"/>
            <a:ext cx="7772400" cy="6858000"/>
          </a:xfrm>
          <a:prstGeom prst="rect">
            <a:avLst/>
          </a:prstGeom>
        </p:spPr>
      </p:pic>
      <p:pic>
        <p:nvPicPr>
          <p:cNvPr id="7" name="Picture 6">
            <a:extLst>
              <a:ext uri="{FF2B5EF4-FFF2-40B4-BE49-F238E27FC236}">
                <a16:creationId xmlns:a16="http://schemas.microsoft.com/office/drawing/2014/main" id="{AC2AD132-9B6E-394A-B490-CFE91AF22DB2}"/>
              </a:ext>
            </a:extLst>
          </p:cNvPr>
          <p:cNvPicPr>
            <a:picLocks noChangeAspect="1"/>
          </p:cNvPicPr>
          <p:nvPr/>
        </p:nvPicPr>
        <p:blipFill>
          <a:blip r:embed="rId4"/>
          <a:stretch>
            <a:fillRect/>
          </a:stretch>
        </p:blipFill>
        <p:spPr>
          <a:xfrm>
            <a:off x="521940" y="497233"/>
            <a:ext cx="2808928" cy="1923003"/>
          </a:xfrm>
          <a:prstGeom prst="rect">
            <a:avLst/>
          </a:prstGeom>
        </p:spPr>
      </p:pic>
      <p:sp>
        <p:nvSpPr>
          <p:cNvPr id="10" name="Title 2">
            <a:extLst>
              <a:ext uri="{FF2B5EF4-FFF2-40B4-BE49-F238E27FC236}">
                <a16:creationId xmlns:a16="http://schemas.microsoft.com/office/drawing/2014/main" id="{DFF765B4-654A-5C4D-82E2-8CF18F1A4491}"/>
              </a:ext>
            </a:extLst>
          </p:cNvPr>
          <p:cNvSpPr txBox="1">
            <a:spLocks/>
          </p:cNvSpPr>
          <p:nvPr/>
        </p:nvSpPr>
        <p:spPr>
          <a:xfrm>
            <a:off x="413657" y="2519289"/>
            <a:ext cx="3519714" cy="1241491"/>
          </a:xfrm>
          <a:prstGeom prst="rect">
            <a:avLst/>
          </a:prstGeom>
        </p:spPr>
        <p:txBody>
          <a:bodyPr>
            <a:noAutofit/>
          </a:bodyPr>
          <a:lstStyle>
            <a:lvl1pPr algn="l" defTabSz="914400" rtl="0" eaLnBrk="1" latinLnBrk="0" hangingPunct="1">
              <a:lnSpc>
                <a:spcPct val="89000"/>
              </a:lnSpc>
              <a:spcBef>
                <a:spcPct val="0"/>
              </a:spcBef>
              <a:buNone/>
              <a:defRPr sz="4400" kern="1200" cap="all" baseline="0">
                <a:solidFill>
                  <a:schemeClr val="tx2"/>
                </a:solidFill>
                <a:latin typeface="+mj-lt"/>
                <a:ea typeface="+mj-ea"/>
                <a:cs typeface="+mj-cs"/>
              </a:defRPr>
            </a:lvl1pPr>
          </a:lstStyle>
          <a:p>
            <a:r>
              <a:rPr lang="en-US" b="1" dirty="0">
                <a:solidFill>
                  <a:srgbClr val="222222"/>
                </a:solidFill>
                <a:latin typeface="Arial Black" panose="020B0604020202020204" pitchFamily="34" charset="0"/>
              </a:rPr>
              <a:t>Vanessa </a:t>
            </a:r>
            <a:r>
              <a:rPr lang="en-US" b="1" dirty="0" err="1">
                <a:solidFill>
                  <a:srgbClr val="222222"/>
                </a:solidFill>
                <a:latin typeface="Arial Black" panose="020B0604020202020204" pitchFamily="34" charset="0"/>
              </a:rPr>
              <a:t>BOhns</a:t>
            </a:r>
            <a:endParaRPr lang="en-US" b="1" dirty="0">
              <a:solidFill>
                <a:srgbClr val="222222"/>
              </a:solidFill>
              <a:latin typeface="Arial Black" panose="020B0604020202020204" pitchFamily="34" charset="0"/>
            </a:endParaRPr>
          </a:p>
        </p:txBody>
      </p:sp>
      <p:sp>
        <p:nvSpPr>
          <p:cNvPr id="12" name="Rectangle 11">
            <a:extLst>
              <a:ext uri="{FF2B5EF4-FFF2-40B4-BE49-F238E27FC236}">
                <a16:creationId xmlns:a16="http://schemas.microsoft.com/office/drawing/2014/main" id="{31B45C2B-A6AD-DE41-ABE9-5472AB7053A2}"/>
              </a:ext>
            </a:extLst>
          </p:cNvPr>
          <p:cNvSpPr/>
          <p:nvPr/>
        </p:nvSpPr>
        <p:spPr>
          <a:xfrm>
            <a:off x="6456723" y="4842889"/>
            <a:ext cx="5735277" cy="1488330"/>
          </a:xfrm>
          <a:prstGeom prst="rect">
            <a:avLst/>
          </a:prstGeom>
          <a:solidFill>
            <a:srgbClr val="B31B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4" name="TextBox 13">
            <a:extLst>
              <a:ext uri="{FF2B5EF4-FFF2-40B4-BE49-F238E27FC236}">
                <a16:creationId xmlns:a16="http://schemas.microsoft.com/office/drawing/2014/main" id="{253CA313-FCE1-4140-899A-22C177A2EFFD}"/>
              </a:ext>
            </a:extLst>
          </p:cNvPr>
          <p:cNvSpPr txBox="1"/>
          <p:nvPr/>
        </p:nvSpPr>
        <p:spPr>
          <a:xfrm>
            <a:off x="7027180" y="5030394"/>
            <a:ext cx="4751164" cy="738664"/>
          </a:xfrm>
          <a:prstGeom prst="rect">
            <a:avLst/>
          </a:prstGeom>
          <a:noFill/>
        </p:spPr>
        <p:txBody>
          <a:bodyPr wrap="square" rtlCol="0">
            <a:spAutoFit/>
          </a:bodyPr>
          <a:lstStyle/>
          <a:p>
            <a:r>
              <a:rPr lang="en-US" sz="1400" dirty="0">
                <a:solidFill>
                  <a:schemeClr val="bg1"/>
                </a:solidFill>
                <a:latin typeface="Arial" panose="020B0604020202020204" pitchFamily="34" charset="0"/>
                <a:cs typeface="Arial" panose="020B0604020202020204" pitchFamily="34" charset="0"/>
              </a:rPr>
              <a:t>Most people don’t realize that they wield such power over people they work with. IT is easer to say yes than to say no and people feel very uncomfortable saying no.</a:t>
            </a:r>
          </a:p>
        </p:txBody>
      </p:sp>
      <p:sp>
        <p:nvSpPr>
          <p:cNvPr id="16" name="Rectangle 15">
            <a:extLst>
              <a:ext uri="{FF2B5EF4-FFF2-40B4-BE49-F238E27FC236}">
                <a16:creationId xmlns:a16="http://schemas.microsoft.com/office/drawing/2014/main" id="{0C2636A5-AA01-484E-AEF3-568D8424AB13}"/>
              </a:ext>
            </a:extLst>
          </p:cNvPr>
          <p:cNvSpPr/>
          <p:nvPr/>
        </p:nvSpPr>
        <p:spPr>
          <a:xfrm>
            <a:off x="7027179" y="5815194"/>
            <a:ext cx="2787173" cy="307777"/>
          </a:xfrm>
          <a:prstGeom prst="rect">
            <a:avLst/>
          </a:prstGeom>
        </p:spPr>
        <p:txBody>
          <a:bodyPr wrap="none">
            <a:spAutoFit/>
          </a:bodyPr>
          <a:lstStyle/>
          <a:p>
            <a:r>
              <a:rPr lang="en-US" sz="1400" b="1" dirty="0">
                <a:solidFill>
                  <a:schemeClr val="bg1"/>
                </a:solidFill>
                <a:latin typeface="Arial" panose="020B0604020202020204" pitchFamily="34" charset="0"/>
              </a:rPr>
              <a:t>VANESSA BOHNS</a:t>
            </a:r>
            <a:r>
              <a:rPr lang="en-US" sz="1400" dirty="0">
                <a:solidFill>
                  <a:schemeClr val="bg1"/>
                </a:solidFill>
                <a:latin typeface="Arial" panose="020B0604020202020204" pitchFamily="34" charset="0"/>
              </a:rPr>
              <a:t>, </a:t>
            </a:r>
            <a:r>
              <a:rPr lang="en-US" sz="1400" b="1" dirty="0">
                <a:solidFill>
                  <a:schemeClr val="bg1"/>
                </a:solidFill>
                <a:latin typeface="Arial" panose="020B0604020202020204" pitchFamily="34" charset="0"/>
              </a:rPr>
              <a:t>Publication</a:t>
            </a:r>
            <a:endParaRPr lang="en-US" sz="1400" b="1" dirty="0">
              <a:latin typeface="Arial" panose="020B0604020202020204" pitchFamily="34" charset="0"/>
            </a:endParaRPr>
          </a:p>
        </p:txBody>
      </p:sp>
      <p:pic>
        <p:nvPicPr>
          <p:cNvPr id="19" name="Picture 18" descr="Logo, icon&#10;&#10;Description automatically generated">
            <a:extLst>
              <a:ext uri="{FF2B5EF4-FFF2-40B4-BE49-F238E27FC236}">
                <a16:creationId xmlns:a16="http://schemas.microsoft.com/office/drawing/2014/main" id="{1D8BCB2A-3D77-D14F-BF6D-A7C9553DE638}"/>
              </a:ext>
            </a:extLst>
          </p:cNvPr>
          <p:cNvPicPr>
            <a:picLocks noChangeAspect="1"/>
          </p:cNvPicPr>
          <p:nvPr/>
        </p:nvPicPr>
        <p:blipFill>
          <a:blip r:embed="rId5"/>
          <a:stretch>
            <a:fillRect/>
          </a:stretch>
        </p:blipFill>
        <p:spPr>
          <a:xfrm>
            <a:off x="6612888" y="5032910"/>
            <a:ext cx="373950" cy="373950"/>
          </a:xfrm>
          <a:prstGeom prst="rect">
            <a:avLst/>
          </a:prstGeom>
        </p:spPr>
      </p:pic>
      <p:sp>
        <p:nvSpPr>
          <p:cNvPr id="13" name="Text Placeholder 3">
            <a:extLst>
              <a:ext uri="{FF2B5EF4-FFF2-40B4-BE49-F238E27FC236}">
                <a16:creationId xmlns:a16="http://schemas.microsoft.com/office/drawing/2014/main" id="{1AC87663-2419-724D-8961-FD44E969B3CE}"/>
              </a:ext>
            </a:extLst>
          </p:cNvPr>
          <p:cNvSpPr txBox="1">
            <a:spLocks/>
          </p:cNvSpPr>
          <p:nvPr/>
        </p:nvSpPr>
        <p:spPr>
          <a:xfrm>
            <a:off x="413657" y="3772089"/>
            <a:ext cx="4083803" cy="603817"/>
          </a:xfrm>
          <a:prstGeom prst="rect">
            <a:avLst/>
          </a:prstGeom>
        </p:spPr>
        <p:txBody>
          <a:bodyPr vert="horz" lIns="91440" tIns="45720" rIns="91440" bIns="45720" rtlCol="0">
            <a:normAutofit/>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pPr marL="0" indent="0">
              <a:lnSpc>
                <a:spcPts val="2020"/>
              </a:lnSpc>
              <a:spcBef>
                <a:spcPts val="0"/>
              </a:spcBef>
              <a:spcAft>
                <a:spcPts val="0"/>
              </a:spcAft>
              <a:buFont typeface="Franklin Gothic Book" panose="020B0503020102020204" pitchFamily="34" charset="0"/>
              <a:buNone/>
            </a:pPr>
            <a:r>
              <a:rPr lang="en-US" sz="1700" b="1" dirty="0">
                <a:solidFill>
                  <a:srgbClr val="222222"/>
                </a:solidFill>
                <a:latin typeface="Arial" panose="020B0604020202020204" pitchFamily="34" charset="0"/>
                <a:cs typeface="Arial" panose="020B0604020202020204" pitchFamily="34" charset="0"/>
              </a:rPr>
              <a:t>Associate Professor</a:t>
            </a:r>
          </a:p>
          <a:p>
            <a:pPr marL="0" indent="0">
              <a:lnSpc>
                <a:spcPts val="2020"/>
              </a:lnSpc>
              <a:spcBef>
                <a:spcPts val="0"/>
              </a:spcBef>
              <a:spcAft>
                <a:spcPts val="0"/>
              </a:spcAft>
              <a:buFont typeface="Franklin Gothic Book" panose="020B0503020102020204" pitchFamily="34" charset="0"/>
              <a:buNone/>
            </a:pPr>
            <a:r>
              <a:rPr lang="en-US" sz="1700" dirty="0">
                <a:solidFill>
                  <a:srgbClr val="222222"/>
                </a:solidFill>
                <a:latin typeface="Arial" panose="020B0604020202020204" pitchFamily="34" charset="0"/>
                <a:cs typeface="Arial" panose="020B0604020202020204" pitchFamily="34" charset="0"/>
              </a:rPr>
              <a:t>Organizational Behavior</a:t>
            </a:r>
          </a:p>
        </p:txBody>
      </p:sp>
      <p:sp>
        <p:nvSpPr>
          <p:cNvPr id="15" name="Text Placeholder 3">
            <a:extLst>
              <a:ext uri="{FF2B5EF4-FFF2-40B4-BE49-F238E27FC236}">
                <a16:creationId xmlns:a16="http://schemas.microsoft.com/office/drawing/2014/main" id="{AFE62889-CDF8-1240-8312-1B38BD7BC1F7}"/>
              </a:ext>
            </a:extLst>
          </p:cNvPr>
          <p:cNvSpPr txBox="1">
            <a:spLocks/>
          </p:cNvSpPr>
          <p:nvPr/>
        </p:nvSpPr>
        <p:spPr>
          <a:xfrm>
            <a:off x="413657" y="5112633"/>
            <a:ext cx="3588475" cy="1248134"/>
          </a:xfrm>
          <a:prstGeom prst="rect">
            <a:avLst/>
          </a:prstGeom>
        </p:spPr>
        <p:txBody>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pPr marL="0" indent="0">
              <a:buFont typeface="Franklin Gothic Book" panose="020B0503020102020204" pitchFamily="34" charset="0"/>
              <a:buNone/>
            </a:pPr>
            <a:r>
              <a:rPr lang="en-US" dirty="0">
                <a:solidFill>
                  <a:srgbClr val="222222"/>
                </a:solidFill>
                <a:latin typeface="Arial" panose="020B0604020202020204" pitchFamily="34" charset="0"/>
              </a:rPr>
              <a:t>Her research focuses broadly on social influence and the psychology of compliance and consent.</a:t>
            </a:r>
          </a:p>
        </p:txBody>
      </p:sp>
    </p:spTree>
    <p:extLst>
      <p:ext uri="{BB962C8B-B14F-4D97-AF65-F5344CB8AC3E}">
        <p14:creationId xmlns:p14="http://schemas.microsoft.com/office/powerpoint/2010/main" val="114951653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A430DDD1-49C3-3847-AAF6-3CBFBC04A1A4}"/>
              </a:ext>
            </a:extLst>
          </p:cNvPr>
          <p:cNvSpPr txBox="1">
            <a:spLocks/>
          </p:cNvSpPr>
          <p:nvPr/>
        </p:nvSpPr>
        <p:spPr>
          <a:xfrm>
            <a:off x="1281293" y="1201296"/>
            <a:ext cx="3589864" cy="1888351"/>
          </a:xfrm>
          <a:prstGeom prst="rect">
            <a:avLst/>
          </a:prstGeom>
        </p:spPr>
        <p:txBody>
          <a:bodyPr/>
          <a:lstStyle>
            <a:lvl1pPr algn="l" defTabSz="914400" rtl="0" eaLnBrk="1" latinLnBrk="0" hangingPunct="1">
              <a:lnSpc>
                <a:spcPct val="89000"/>
              </a:lnSpc>
              <a:spcBef>
                <a:spcPct val="0"/>
              </a:spcBef>
              <a:buNone/>
              <a:defRPr sz="4400" kern="1200" cap="all" baseline="0">
                <a:solidFill>
                  <a:schemeClr val="tx2"/>
                </a:solidFill>
                <a:latin typeface="+mj-lt"/>
                <a:ea typeface="+mj-ea"/>
                <a:cs typeface="+mj-cs"/>
              </a:defRPr>
            </a:lvl1pPr>
          </a:lstStyle>
          <a:p>
            <a:r>
              <a:rPr lang="en-US" b="1" dirty="0">
                <a:solidFill>
                  <a:srgbClr val="222222"/>
                </a:solidFill>
                <a:latin typeface="Arial Black" panose="020B0604020202020204" pitchFamily="34" charset="0"/>
              </a:rPr>
              <a:t>VANESSA BOHNS</a:t>
            </a:r>
          </a:p>
        </p:txBody>
      </p:sp>
      <p:grpSp>
        <p:nvGrpSpPr>
          <p:cNvPr id="17" name="Group 16">
            <a:extLst>
              <a:ext uri="{FF2B5EF4-FFF2-40B4-BE49-F238E27FC236}">
                <a16:creationId xmlns:a16="http://schemas.microsoft.com/office/drawing/2014/main" id="{8F0BAD0F-0EF4-0A4B-9D9A-C7F616BF2BBB}"/>
              </a:ext>
            </a:extLst>
          </p:cNvPr>
          <p:cNvGrpSpPr/>
          <p:nvPr/>
        </p:nvGrpSpPr>
        <p:grpSpPr>
          <a:xfrm>
            <a:off x="802921" y="662390"/>
            <a:ext cx="4562021" cy="5379333"/>
            <a:chOff x="802921" y="612382"/>
            <a:chExt cx="4562021" cy="5379332"/>
          </a:xfrm>
        </p:grpSpPr>
        <p:sp>
          <p:nvSpPr>
            <p:cNvPr id="18" name="Rectangle 17">
              <a:extLst>
                <a:ext uri="{FF2B5EF4-FFF2-40B4-BE49-F238E27FC236}">
                  <a16:creationId xmlns:a16="http://schemas.microsoft.com/office/drawing/2014/main" id="{067A898D-AC0E-EE40-9A31-EE7C1BE39690}"/>
                </a:ext>
              </a:extLst>
            </p:cNvPr>
            <p:cNvSpPr/>
            <p:nvPr userDrawn="1"/>
          </p:nvSpPr>
          <p:spPr>
            <a:xfrm rot="16200000">
              <a:off x="-1806232" y="3221538"/>
              <a:ext cx="5379329" cy="16102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0" name="Rectangle 19">
              <a:extLst>
                <a:ext uri="{FF2B5EF4-FFF2-40B4-BE49-F238E27FC236}">
                  <a16:creationId xmlns:a16="http://schemas.microsoft.com/office/drawing/2014/main" id="{FFEDF573-1B48-4D43-83EA-2761F64FDD9F}"/>
                </a:ext>
              </a:extLst>
            </p:cNvPr>
            <p:cNvSpPr/>
            <p:nvPr userDrawn="1"/>
          </p:nvSpPr>
          <p:spPr>
            <a:xfrm>
              <a:off x="963943" y="612382"/>
              <a:ext cx="4400999" cy="153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grpSp>
      <p:sp>
        <p:nvSpPr>
          <p:cNvPr id="22" name="Text Placeholder 3">
            <a:extLst>
              <a:ext uri="{FF2B5EF4-FFF2-40B4-BE49-F238E27FC236}">
                <a16:creationId xmlns:a16="http://schemas.microsoft.com/office/drawing/2014/main" id="{026E5D1F-3CD1-C740-BA8D-55DDA8BC64AB}"/>
              </a:ext>
            </a:extLst>
          </p:cNvPr>
          <p:cNvSpPr txBox="1">
            <a:spLocks/>
          </p:cNvSpPr>
          <p:nvPr/>
        </p:nvSpPr>
        <p:spPr>
          <a:xfrm>
            <a:off x="1281140" y="2436722"/>
            <a:ext cx="4083803" cy="603817"/>
          </a:xfrm>
          <a:prstGeom prst="rect">
            <a:avLst/>
          </a:prstGeom>
        </p:spPr>
        <p:txBody>
          <a:bodyPr vert="horz" lIns="91440" tIns="45720" rIns="91440" bIns="45720" rtlCol="0">
            <a:normAutofit/>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pPr marL="0" indent="0">
              <a:lnSpc>
                <a:spcPts val="2020"/>
              </a:lnSpc>
              <a:spcBef>
                <a:spcPts val="0"/>
              </a:spcBef>
              <a:spcAft>
                <a:spcPts val="0"/>
              </a:spcAft>
              <a:buNone/>
            </a:pPr>
            <a:r>
              <a:rPr lang="en-US" sz="1600" b="1" dirty="0">
                <a:solidFill>
                  <a:srgbClr val="222222"/>
                </a:solidFill>
                <a:latin typeface="Arial" panose="020B0604020202020204" pitchFamily="34" charset="0"/>
                <a:cs typeface="Arial" panose="020B0604020202020204" pitchFamily="34" charset="0"/>
              </a:rPr>
              <a:t>Associate Professor</a:t>
            </a:r>
          </a:p>
          <a:p>
            <a:pPr marL="0" indent="0">
              <a:lnSpc>
                <a:spcPts val="2020"/>
              </a:lnSpc>
              <a:spcBef>
                <a:spcPts val="0"/>
              </a:spcBef>
              <a:spcAft>
                <a:spcPts val="0"/>
              </a:spcAft>
              <a:buNone/>
            </a:pPr>
            <a:r>
              <a:rPr lang="en-US" sz="1600" dirty="0">
                <a:solidFill>
                  <a:srgbClr val="222222"/>
                </a:solidFill>
                <a:latin typeface="Arial" panose="020B0604020202020204" pitchFamily="34" charset="0"/>
                <a:cs typeface="Arial" panose="020B0604020202020204" pitchFamily="34" charset="0"/>
              </a:rPr>
              <a:t>Organizational Behavior</a:t>
            </a:r>
          </a:p>
        </p:txBody>
      </p:sp>
      <p:sp>
        <p:nvSpPr>
          <p:cNvPr id="26" name="Text Placeholder 3">
            <a:extLst>
              <a:ext uri="{FF2B5EF4-FFF2-40B4-BE49-F238E27FC236}">
                <a16:creationId xmlns:a16="http://schemas.microsoft.com/office/drawing/2014/main" id="{07BDF208-02E6-9B42-87FD-E92C631B779B}"/>
              </a:ext>
            </a:extLst>
          </p:cNvPr>
          <p:cNvSpPr txBox="1">
            <a:spLocks/>
          </p:cNvSpPr>
          <p:nvPr/>
        </p:nvSpPr>
        <p:spPr>
          <a:xfrm>
            <a:off x="1281292" y="5183028"/>
            <a:ext cx="4083651" cy="1091110"/>
          </a:xfrm>
          <a:prstGeom prst="rect">
            <a:avLst/>
          </a:prstGeom>
        </p:spPr>
        <p:txBody>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pPr marL="0" indent="0">
              <a:buNone/>
            </a:pPr>
            <a:r>
              <a:rPr lang="en-US" dirty="0">
                <a:solidFill>
                  <a:srgbClr val="222222"/>
                </a:solidFill>
                <a:latin typeface="Arial" panose="020B0604020202020204" pitchFamily="34" charset="0"/>
              </a:rPr>
              <a:t>Her research focuses broadly on social influence and the psychology of compliance and consent.</a:t>
            </a:r>
          </a:p>
        </p:txBody>
      </p:sp>
      <p:sp>
        <p:nvSpPr>
          <p:cNvPr id="27" name="TextBox 26">
            <a:extLst>
              <a:ext uri="{FF2B5EF4-FFF2-40B4-BE49-F238E27FC236}">
                <a16:creationId xmlns:a16="http://schemas.microsoft.com/office/drawing/2014/main" id="{FBC7C1DF-418E-B44A-8DD6-A02BD0177D31}"/>
              </a:ext>
            </a:extLst>
          </p:cNvPr>
          <p:cNvSpPr txBox="1"/>
          <p:nvPr/>
        </p:nvSpPr>
        <p:spPr>
          <a:xfrm>
            <a:off x="8914866" y="1920096"/>
            <a:ext cx="2899466" cy="1169551"/>
          </a:xfrm>
          <a:prstGeom prst="rect">
            <a:avLst/>
          </a:prstGeom>
          <a:noFill/>
        </p:spPr>
        <p:txBody>
          <a:bodyPr wrap="square" rtlCol="0">
            <a:spAutoFit/>
          </a:bodyPr>
          <a:lstStyle/>
          <a:p>
            <a:r>
              <a:rPr lang="en-US" sz="1400" dirty="0">
                <a:solidFill>
                  <a:srgbClr val="222222"/>
                </a:solidFill>
                <a:latin typeface="Arial" panose="020B0604020202020204" pitchFamily="34" charset="0"/>
                <a:cs typeface="Arial" panose="020B0604020202020204" pitchFamily="34" charset="0"/>
              </a:rPr>
              <a:t>Most people don’t realize that they wield such power over people they work with. IT is easer to say yes than to say no and people feel very uncomfortable saying no.</a:t>
            </a:r>
          </a:p>
        </p:txBody>
      </p:sp>
      <p:sp>
        <p:nvSpPr>
          <p:cNvPr id="28" name="Rectangle 27">
            <a:extLst>
              <a:ext uri="{FF2B5EF4-FFF2-40B4-BE49-F238E27FC236}">
                <a16:creationId xmlns:a16="http://schemas.microsoft.com/office/drawing/2014/main" id="{359BC42E-6656-574C-8F9A-533AF916C341}"/>
              </a:ext>
            </a:extLst>
          </p:cNvPr>
          <p:cNvSpPr/>
          <p:nvPr/>
        </p:nvSpPr>
        <p:spPr>
          <a:xfrm>
            <a:off x="8930414" y="3102115"/>
            <a:ext cx="2416559" cy="276999"/>
          </a:xfrm>
          <a:prstGeom prst="rect">
            <a:avLst/>
          </a:prstGeom>
        </p:spPr>
        <p:txBody>
          <a:bodyPr wrap="none">
            <a:spAutoFit/>
          </a:bodyPr>
          <a:lstStyle/>
          <a:p>
            <a:r>
              <a:rPr lang="en-US" sz="1200" b="1" dirty="0">
                <a:solidFill>
                  <a:srgbClr val="B31B1B"/>
                </a:solidFill>
                <a:latin typeface="Arial" panose="020B0604020202020204" pitchFamily="34" charset="0"/>
              </a:rPr>
              <a:t>VANESSA BOHNS</a:t>
            </a:r>
            <a:r>
              <a:rPr lang="en-US" sz="1200" dirty="0">
                <a:solidFill>
                  <a:srgbClr val="B31B1B"/>
                </a:solidFill>
                <a:latin typeface="Arial" panose="020B0604020202020204" pitchFamily="34" charset="0"/>
              </a:rPr>
              <a:t>, </a:t>
            </a:r>
            <a:r>
              <a:rPr lang="en-US" sz="1200" b="1" dirty="0">
                <a:solidFill>
                  <a:srgbClr val="B31B1B"/>
                </a:solidFill>
                <a:latin typeface="Arial" panose="020B0604020202020204" pitchFamily="34" charset="0"/>
              </a:rPr>
              <a:t>Publication</a:t>
            </a:r>
          </a:p>
        </p:txBody>
      </p:sp>
      <p:pic>
        <p:nvPicPr>
          <p:cNvPr id="3" name="Picture 2" descr="Logo&#10;&#10;Description automatically generated">
            <a:extLst>
              <a:ext uri="{FF2B5EF4-FFF2-40B4-BE49-F238E27FC236}">
                <a16:creationId xmlns:a16="http://schemas.microsoft.com/office/drawing/2014/main" id="{4BD67B69-735C-444D-9071-F0564C730D12}"/>
              </a:ext>
            </a:extLst>
          </p:cNvPr>
          <p:cNvPicPr>
            <a:picLocks noChangeAspect="1"/>
          </p:cNvPicPr>
          <p:nvPr/>
        </p:nvPicPr>
        <p:blipFill>
          <a:blip r:embed="rId3"/>
          <a:stretch>
            <a:fillRect/>
          </a:stretch>
        </p:blipFill>
        <p:spPr>
          <a:xfrm>
            <a:off x="8984202" y="1469212"/>
            <a:ext cx="351262" cy="351262"/>
          </a:xfrm>
          <a:prstGeom prst="rect">
            <a:avLst/>
          </a:prstGeom>
        </p:spPr>
      </p:pic>
      <p:pic>
        <p:nvPicPr>
          <p:cNvPr id="33" name="Picture Placeholder 11">
            <a:extLst>
              <a:ext uri="{FF2B5EF4-FFF2-40B4-BE49-F238E27FC236}">
                <a16:creationId xmlns:a16="http://schemas.microsoft.com/office/drawing/2014/main" id="{12A212AF-2661-0E43-B012-CFD3A7D5EF8A}"/>
              </a:ext>
            </a:extLst>
          </p:cNvPr>
          <p:cNvPicPr>
            <a:picLocks noChangeAspect="1"/>
          </p:cNvPicPr>
          <p:nvPr/>
        </p:nvPicPr>
        <p:blipFill rotWithShape="1">
          <a:blip r:embed="rId4"/>
          <a:srcRect t="1187" b="30687"/>
          <a:stretch/>
        </p:blipFill>
        <p:spPr>
          <a:xfrm>
            <a:off x="6187440" y="3507747"/>
            <a:ext cx="5579391" cy="2533974"/>
          </a:xfrm>
          <a:prstGeom prst="rect">
            <a:avLst/>
          </a:prstGeom>
        </p:spPr>
      </p:pic>
      <p:pic>
        <p:nvPicPr>
          <p:cNvPr id="14" name="Picture 13">
            <a:extLst>
              <a:ext uri="{FF2B5EF4-FFF2-40B4-BE49-F238E27FC236}">
                <a16:creationId xmlns:a16="http://schemas.microsoft.com/office/drawing/2014/main" id="{93C0E061-222A-5F45-8383-B5EA26E16B39}"/>
              </a:ext>
            </a:extLst>
          </p:cNvPr>
          <p:cNvPicPr>
            <a:picLocks noChangeAspect="1"/>
          </p:cNvPicPr>
          <p:nvPr/>
        </p:nvPicPr>
        <p:blipFill rotWithShape="1">
          <a:blip r:embed="rId5"/>
          <a:srcRect l="9302" r="23256"/>
          <a:stretch/>
        </p:blipFill>
        <p:spPr>
          <a:xfrm>
            <a:off x="6160575" y="653163"/>
            <a:ext cx="2651760" cy="2655340"/>
          </a:xfrm>
          <a:prstGeom prst="rect">
            <a:avLst/>
          </a:prstGeom>
        </p:spPr>
      </p:pic>
    </p:spTree>
    <p:extLst>
      <p:ext uri="{BB962C8B-B14F-4D97-AF65-F5344CB8AC3E}">
        <p14:creationId xmlns:p14="http://schemas.microsoft.com/office/powerpoint/2010/main" val="44637002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A430DDD1-49C3-3847-AAF6-3CBFBC04A1A4}"/>
              </a:ext>
            </a:extLst>
          </p:cNvPr>
          <p:cNvSpPr txBox="1">
            <a:spLocks/>
          </p:cNvSpPr>
          <p:nvPr/>
        </p:nvSpPr>
        <p:spPr>
          <a:xfrm>
            <a:off x="1214058" y="1692557"/>
            <a:ext cx="3589864" cy="1888351"/>
          </a:xfrm>
          <a:prstGeom prst="rect">
            <a:avLst/>
          </a:prstGeom>
        </p:spPr>
        <p:txBody>
          <a:bodyPr/>
          <a:lstStyle>
            <a:lvl1pPr algn="l" defTabSz="914400" rtl="0" eaLnBrk="1" latinLnBrk="0" hangingPunct="1">
              <a:lnSpc>
                <a:spcPct val="89000"/>
              </a:lnSpc>
              <a:spcBef>
                <a:spcPct val="0"/>
              </a:spcBef>
              <a:buNone/>
              <a:defRPr sz="4400" kern="1200" cap="all" baseline="0">
                <a:solidFill>
                  <a:schemeClr val="tx2"/>
                </a:solidFill>
                <a:latin typeface="+mj-lt"/>
                <a:ea typeface="+mj-ea"/>
                <a:cs typeface="+mj-cs"/>
              </a:defRPr>
            </a:lvl1pPr>
          </a:lstStyle>
          <a:p>
            <a:r>
              <a:rPr lang="en-US" b="1" dirty="0">
                <a:solidFill>
                  <a:srgbClr val="222222"/>
                </a:solidFill>
                <a:latin typeface="Arial Black" panose="020B0604020202020204" pitchFamily="34" charset="0"/>
              </a:rPr>
              <a:t>VANESSA BOHNS</a:t>
            </a:r>
          </a:p>
        </p:txBody>
      </p:sp>
      <p:grpSp>
        <p:nvGrpSpPr>
          <p:cNvPr id="17" name="Group 16">
            <a:extLst>
              <a:ext uri="{FF2B5EF4-FFF2-40B4-BE49-F238E27FC236}">
                <a16:creationId xmlns:a16="http://schemas.microsoft.com/office/drawing/2014/main" id="{8F0BAD0F-0EF4-0A4B-9D9A-C7F616BF2BBB}"/>
              </a:ext>
            </a:extLst>
          </p:cNvPr>
          <p:cNvGrpSpPr/>
          <p:nvPr/>
        </p:nvGrpSpPr>
        <p:grpSpPr>
          <a:xfrm>
            <a:off x="802922" y="1244661"/>
            <a:ext cx="1283982" cy="4431851"/>
            <a:chOff x="802922" y="1194653"/>
            <a:chExt cx="1283982" cy="4431850"/>
          </a:xfrm>
        </p:grpSpPr>
        <p:sp>
          <p:nvSpPr>
            <p:cNvPr id="18" name="Rectangle 17">
              <a:extLst>
                <a:ext uri="{FF2B5EF4-FFF2-40B4-BE49-F238E27FC236}">
                  <a16:creationId xmlns:a16="http://schemas.microsoft.com/office/drawing/2014/main" id="{067A898D-AC0E-EE40-9A31-EE7C1BE39690}"/>
                </a:ext>
              </a:extLst>
            </p:cNvPr>
            <p:cNvSpPr/>
            <p:nvPr userDrawn="1"/>
          </p:nvSpPr>
          <p:spPr>
            <a:xfrm rot="16200000">
              <a:off x="-1332493" y="3330068"/>
              <a:ext cx="4431850" cy="161020"/>
            </a:xfrm>
            <a:prstGeom prst="rect">
              <a:avLst/>
            </a:prstGeom>
            <a:solidFill>
              <a:srgbClr val="22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0" name="Rectangle 19">
              <a:extLst>
                <a:ext uri="{FF2B5EF4-FFF2-40B4-BE49-F238E27FC236}">
                  <a16:creationId xmlns:a16="http://schemas.microsoft.com/office/drawing/2014/main" id="{FFEDF573-1B48-4D43-83EA-2761F64FDD9F}"/>
                </a:ext>
              </a:extLst>
            </p:cNvPr>
            <p:cNvSpPr/>
            <p:nvPr userDrawn="1"/>
          </p:nvSpPr>
          <p:spPr>
            <a:xfrm>
              <a:off x="963943" y="1194656"/>
              <a:ext cx="1122961" cy="153886"/>
            </a:xfrm>
            <a:prstGeom prst="rect">
              <a:avLst/>
            </a:prstGeom>
            <a:solidFill>
              <a:srgbClr val="22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grpSp>
      <p:sp>
        <p:nvSpPr>
          <p:cNvPr id="22" name="Text Placeholder 3">
            <a:extLst>
              <a:ext uri="{FF2B5EF4-FFF2-40B4-BE49-F238E27FC236}">
                <a16:creationId xmlns:a16="http://schemas.microsoft.com/office/drawing/2014/main" id="{026E5D1F-3CD1-C740-BA8D-55DDA8BC64AB}"/>
              </a:ext>
            </a:extLst>
          </p:cNvPr>
          <p:cNvSpPr txBox="1">
            <a:spLocks/>
          </p:cNvSpPr>
          <p:nvPr/>
        </p:nvSpPr>
        <p:spPr>
          <a:xfrm>
            <a:off x="1213905" y="2948845"/>
            <a:ext cx="4083803" cy="603817"/>
          </a:xfrm>
          <a:prstGeom prst="rect">
            <a:avLst/>
          </a:prstGeom>
        </p:spPr>
        <p:txBody>
          <a:bodyPr vert="horz" lIns="91440" tIns="45720" rIns="91440" bIns="45720" rtlCol="0">
            <a:normAutofit/>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pPr marL="0" indent="0">
              <a:lnSpc>
                <a:spcPts val="2020"/>
              </a:lnSpc>
              <a:spcBef>
                <a:spcPts val="0"/>
              </a:spcBef>
              <a:spcAft>
                <a:spcPts val="0"/>
              </a:spcAft>
              <a:buNone/>
            </a:pPr>
            <a:r>
              <a:rPr lang="en-US" sz="1600" b="1" dirty="0">
                <a:solidFill>
                  <a:srgbClr val="222222"/>
                </a:solidFill>
                <a:latin typeface="Arial" panose="020B0604020202020204" pitchFamily="34" charset="0"/>
                <a:cs typeface="Arial" panose="020B0604020202020204" pitchFamily="34" charset="0"/>
              </a:rPr>
              <a:t>Associate Professor</a:t>
            </a:r>
          </a:p>
          <a:p>
            <a:pPr marL="0" indent="0">
              <a:lnSpc>
                <a:spcPts val="2020"/>
              </a:lnSpc>
              <a:spcBef>
                <a:spcPts val="0"/>
              </a:spcBef>
              <a:spcAft>
                <a:spcPts val="0"/>
              </a:spcAft>
              <a:buNone/>
            </a:pPr>
            <a:r>
              <a:rPr lang="en-US" sz="1600" dirty="0">
                <a:solidFill>
                  <a:srgbClr val="222222"/>
                </a:solidFill>
                <a:latin typeface="Arial" panose="020B0604020202020204" pitchFamily="34" charset="0"/>
                <a:cs typeface="Arial" panose="020B0604020202020204" pitchFamily="34" charset="0"/>
              </a:rPr>
              <a:t>Organizational Behavior</a:t>
            </a:r>
          </a:p>
        </p:txBody>
      </p:sp>
      <p:sp>
        <p:nvSpPr>
          <p:cNvPr id="26" name="Text Placeholder 3">
            <a:extLst>
              <a:ext uri="{FF2B5EF4-FFF2-40B4-BE49-F238E27FC236}">
                <a16:creationId xmlns:a16="http://schemas.microsoft.com/office/drawing/2014/main" id="{07BDF208-02E6-9B42-87FD-E92C631B779B}"/>
              </a:ext>
            </a:extLst>
          </p:cNvPr>
          <p:cNvSpPr txBox="1">
            <a:spLocks/>
          </p:cNvSpPr>
          <p:nvPr/>
        </p:nvSpPr>
        <p:spPr>
          <a:xfrm>
            <a:off x="1229965" y="4050890"/>
            <a:ext cx="4083651" cy="1195235"/>
          </a:xfrm>
          <a:prstGeom prst="rect">
            <a:avLst/>
          </a:prstGeom>
        </p:spPr>
        <p:txBody>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pPr marL="0" indent="0">
              <a:buNone/>
            </a:pPr>
            <a:r>
              <a:rPr lang="en-US" dirty="0">
                <a:solidFill>
                  <a:srgbClr val="222222"/>
                </a:solidFill>
                <a:latin typeface="Arial" panose="020B0604020202020204" pitchFamily="34" charset="0"/>
              </a:rPr>
              <a:t>Her research focuses broadly on social influence and the psychology of compliance and consent.</a:t>
            </a:r>
          </a:p>
        </p:txBody>
      </p:sp>
      <p:sp>
        <p:nvSpPr>
          <p:cNvPr id="16" name="Rectangle 15">
            <a:extLst>
              <a:ext uri="{FF2B5EF4-FFF2-40B4-BE49-F238E27FC236}">
                <a16:creationId xmlns:a16="http://schemas.microsoft.com/office/drawing/2014/main" id="{19CE79E1-3132-F749-9C5B-680AEE66544D}"/>
              </a:ext>
            </a:extLst>
          </p:cNvPr>
          <p:cNvSpPr/>
          <p:nvPr/>
        </p:nvSpPr>
        <p:spPr>
          <a:xfrm>
            <a:off x="963942" y="5522628"/>
            <a:ext cx="4213175" cy="153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pic>
        <p:nvPicPr>
          <p:cNvPr id="19" name="Picture 18">
            <a:extLst>
              <a:ext uri="{FF2B5EF4-FFF2-40B4-BE49-F238E27FC236}">
                <a16:creationId xmlns:a16="http://schemas.microsoft.com/office/drawing/2014/main" id="{F6BAB672-6708-7142-928A-33EB1292C450}"/>
              </a:ext>
            </a:extLst>
          </p:cNvPr>
          <p:cNvPicPr>
            <a:picLocks noChangeAspect="1"/>
          </p:cNvPicPr>
          <p:nvPr/>
        </p:nvPicPr>
        <p:blipFill rotWithShape="1">
          <a:blip r:embed="rId3"/>
          <a:srcRect r="11603"/>
          <a:stretch/>
        </p:blipFill>
        <p:spPr>
          <a:xfrm>
            <a:off x="5820487" y="1244662"/>
            <a:ext cx="5722536" cy="4431852"/>
          </a:xfrm>
          <a:prstGeom prst="rect">
            <a:avLst/>
          </a:prstGeom>
        </p:spPr>
      </p:pic>
    </p:spTree>
    <p:extLst>
      <p:ext uri="{BB962C8B-B14F-4D97-AF65-F5344CB8AC3E}">
        <p14:creationId xmlns:p14="http://schemas.microsoft.com/office/powerpoint/2010/main" val="160334853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8F0BAD0F-0EF4-0A4B-9D9A-C7F616BF2BBB}"/>
              </a:ext>
            </a:extLst>
          </p:cNvPr>
          <p:cNvGrpSpPr/>
          <p:nvPr/>
        </p:nvGrpSpPr>
        <p:grpSpPr>
          <a:xfrm>
            <a:off x="802923" y="1244663"/>
            <a:ext cx="1283981" cy="4431852"/>
            <a:chOff x="802923" y="1194655"/>
            <a:chExt cx="1283981" cy="4431851"/>
          </a:xfrm>
        </p:grpSpPr>
        <p:sp>
          <p:nvSpPr>
            <p:cNvPr id="18" name="Rectangle 17">
              <a:extLst>
                <a:ext uri="{FF2B5EF4-FFF2-40B4-BE49-F238E27FC236}">
                  <a16:creationId xmlns:a16="http://schemas.microsoft.com/office/drawing/2014/main" id="{067A898D-AC0E-EE40-9A31-EE7C1BE39690}"/>
                </a:ext>
              </a:extLst>
            </p:cNvPr>
            <p:cNvSpPr/>
            <p:nvPr userDrawn="1"/>
          </p:nvSpPr>
          <p:spPr>
            <a:xfrm rot="16200000">
              <a:off x="-1332492" y="3330070"/>
              <a:ext cx="4431851" cy="161022"/>
            </a:xfrm>
            <a:prstGeom prst="rect">
              <a:avLst/>
            </a:prstGeom>
            <a:solidFill>
              <a:srgbClr val="22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0" name="Rectangle 19">
              <a:extLst>
                <a:ext uri="{FF2B5EF4-FFF2-40B4-BE49-F238E27FC236}">
                  <a16:creationId xmlns:a16="http://schemas.microsoft.com/office/drawing/2014/main" id="{FFEDF573-1B48-4D43-83EA-2761F64FDD9F}"/>
                </a:ext>
              </a:extLst>
            </p:cNvPr>
            <p:cNvSpPr/>
            <p:nvPr userDrawn="1"/>
          </p:nvSpPr>
          <p:spPr>
            <a:xfrm>
              <a:off x="963943" y="5472619"/>
              <a:ext cx="1122961" cy="153886"/>
            </a:xfrm>
            <a:prstGeom prst="rect">
              <a:avLst/>
            </a:prstGeom>
            <a:solidFill>
              <a:srgbClr val="22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grpSp>
      <p:sp>
        <p:nvSpPr>
          <p:cNvPr id="16" name="Rectangle 15">
            <a:extLst>
              <a:ext uri="{FF2B5EF4-FFF2-40B4-BE49-F238E27FC236}">
                <a16:creationId xmlns:a16="http://schemas.microsoft.com/office/drawing/2014/main" id="{19CE79E1-3132-F749-9C5B-680AEE66544D}"/>
              </a:ext>
            </a:extLst>
          </p:cNvPr>
          <p:cNvSpPr/>
          <p:nvPr/>
        </p:nvSpPr>
        <p:spPr>
          <a:xfrm>
            <a:off x="963942" y="1244664"/>
            <a:ext cx="4213175" cy="153886"/>
          </a:xfrm>
          <a:prstGeom prst="rect">
            <a:avLst/>
          </a:prstGeom>
          <a:solidFill>
            <a:srgbClr val="22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0" name="TextBox 9">
            <a:extLst>
              <a:ext uri="{FF2B5EF4-FFF2-40B4-BE49-F238E27FC236}">
                <a16:creationId xmlns:a16="http://schemas.microsoft.com/office/drawing/2014/main" id="{76EF0D38-24F2-394F-B042-F361B891A239}"/>
              </a:ext>
            </a:extLst>
          </p:cNvPr>
          <p:cNvSpPr txBox="1"/>
          <p:nvPr/>
        </p:nvSpPr>
        <p:spPr>
          <a:xfrm>
            <a:off x="1180951" y="2108700"/>
            <a:ext cx="3996165" cy="1938992"/>
          </a:xfrm>
          <a:prstGeom prst="rect">
            <a:avLst/>
          </a:prstGeom>
          <a:noFill/>
        </p:spPr>
        <p:txBody>
          <a:bodyPr wrap="square" rtlCol="0">
            <a:spAutoFit/>
          </a:bodyPr>
          <a:lstStyle/>
          <a:p>
            <a:r>
              <a:rPr lang="en-US" sz="2000" dirty="0">
                <a:solidFill>
                  <a:srgbClr val="222222"/>
                </a:solidFill>
                <a:latin typeface="Arial" panose="020B0604020202020204" pitchFamily="34" charset="0"/>
                <a:cs typeface="Arial" panose="020B0604020202020204" pitchFamily="34" charset="0"/>
              </a:rPr>
              <a:t>Most people don’t realize that they wield such power over people they work with. IT is easier to say yes than to say no and people feel very uncomfortable saying no.</a:t>
            </a:r>
          </a:p>
        </p:txBody>
      </p:sp>
      <p:sp>
        <p:nvSpPr>
          <p:cNvPr id="11" name="Rectangle 10">
            <a:extLst>
              <a:ext uri="{FF2B5EF4-FFF2-40B4-BE49-F238E27FC236}">
                <a16:creationId xmlns:a16="http://schemas.microsoft.com/office/drawing/2014/main" id="{907CAD61-AB67-EF4F-9B47-C3D45954C3A1}"/>
              </a:ext>
            </a:extLst>
          </p:cNvPr>
          <p:cNvSpPr/>
          <p:nvPr/>
        </p:nvSpPr>
        <p:spPr>
          <a:xfrm>
            <a:off x="1180951" y="4834736"/>
            <a:ext cx="3154582" cy="338554"/>
          </a:xfrm>
          <a:prstGeom prst="rect">
            <a:avLst/>
          </a:prstGeom>
        </p:spPr>
        <p:txBody>
          <a:bodyPr wrap="none">
            <a:spAutoFit/>
          </a:bodyPr>
          <a:lstStyle/>
          <a:p>
            <a:r>
              <a:rPr lang="en-US" sz="1600" b="1" dirty="0">
                <a:solidFill>
                  <a:srgbClr val="B31B1B"/>
                </a:solidFill>
                <a:latin typeface="Arial" panose="020B0604020202020204" pitchFamily="34" charset="0"/>
              </a:rPr>
              <a:t>VANESSA BOHNS</a:t>
            </a:r>
            <a:r>
              <a:rPr lang="en-US" sz="1600" dirty="0">
                <a:solidFill>
                  <a:srgbClr val="B31B1B"/>
                </a:solidFill>
                <a:latin typeface="Arial" panose="020B0604020202020204" pitchFamily="34" charset="0"/>
              </a:rPr>
              <a:t>, </a:t>
            </a:r>
            <a:r>
              <a:rPr lang="en-US" sz="1600" b="1" dirty="0">
                <a:solidFill>
                  <a:srgbClr val="B31B1B"/>
                </a:solidFill>
                <a:latin typeface="Arial" panose="020B0604020202020204" pitchFamily="34" charset="0"/>
              </a:rPr>
              <a:t>Publication</a:t>
            </a:r>
          </a:p>
        </p:txBody>
      </p:sp>
      <p:pic>
        <p:nvPicPr>
          <p:cNvPr id="12" name="Picture 11" descr="Logo&#10;&#10;Description automatically generated">
            <a:extLst>
              <a:ext uri="{FF2B5EF4-FFF2-40B4-BE49-F238E27FC236}">
                <a16:creationId xmlns:a16="http://schemas.microsoft.com/office/drawing/2014/main" id="{0C748D75-F09E-A940-B6E7-BFF166A299CA}"/>
              </a:ext>
            </a:extLst>
          </p:cNvPr>
          <p:cNvPicPr>
            <a:picLocks noChangeAspect="1"/>
          </p:cNvPicPr>
          <p:nvPr/>
        </p:nvPicPr>
        <p:blipFill>
          <a:blip r:embed="rId3"/>
          <a:stretch>
            <a:fillRect/>
          </a:stretch>
        </p:blipFill>
        <p:spPr>
          <a:xfrm>
            <a:off x="1250289" y="1657816"/>
            <a:ext cx="351262" cy="351262"/>
          </a:xfrm>
          <a:prstGeom prst="rect">
            <a:avLst/>
          </a:prstGeom>
        </p:spPr>
      </p:pic>
      <p:pic>
        <p:nvPicPr>
          <p:cNvPr id="24" name="Picture Placeholder 6">
            <a:extLst>
              <a:ext uri="{FF2B5EF4-FFF2-40B4-BE49-F238E27FC236}">
                <a16:creationId xmlns:a16="http://schemas.microsoft.com/office/drawing/2014/main" id="{F62C3477-67BC-3F41-BE75-27043371DCF3}"/>
              </a:ext>
            </a:extLst>
          </p:cNvPr>
          <p:cNvPicPr>
            <a:picLocks noChangeAspect="1"/>
          </p:cNvPicPr>
          <p:nvPr/>
        </p:nvPicPr>
        <p:blipFill rotWithShape="1">
          <a:blip r:embed="rId4"/>
          <a:srcRect l="12222" t="942" r="12222" b="12263"/>
          <a:stretch/>
        </p:blipFill>
        <p:spPr>
          <a:xfrm>
            <a:off x="5820487" y="1244664"/>
            <a:ext cx="5722536" cy="4461638"/>
          </a:xfrm>
          <a:prstGeom prst="rect">
            <a:avLst/>
          </a:prstGeom>
        </p:spPr>
      </p:pic>
    </p:spTree>
    <p:extLst>
      <p:ext uri="{BB962C8B-B14F-4D97-AF65-F5344CB8AC3E}">
        <p14:creationId xmlns:p14="http://schemas.microsoft.com/office/powerpoint/2010/main" val="178006747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35AEC39A-E9DF-0C46-AF90-57D3A76C9710}"/>
              </a:ext>
            </a:extLst>
          </p:cNvPr>
          <p:cNvPicPr>
            <a:picLocks noChangeAspect="1"/>
          </p:cNvPicPr>
          <p:nvPr/>
        </p:nvPicPr>
        <p:blipFill rotWithShape="1">
          <a:blip r:embed="rId3"/>
          <a:srcRect t="2" b="16741"/>
          <a:stretch/>
        </p:blipFill>
        <p:spPr>
          <a:xfrm>
            <a:off x="0" y="-91440"/>
            <a:ext cx="12192000" cy="6949440"/>
          </a:xfrm>
          <a:prstGeom prst="rect">
            <a:avLst/>
          </a:prstGeom>
        </p:spPr>
      </p:pic>
      <p:sp>
        <p:nvSpPr>
          <p:cNvPr id="2" name="Rectangle 1">
            <a:extLst>
              <a:ext uri="{FF2B5EF4-FFF2-40B4-BE49-F238E27FC236}">
                <a16:creationId xmlns:a16="http://schemas.microsoft.com/office/drawing/2014/main" id="{F945E77A-073D-6D4C-9767-6AAA90032F70}"/>
              </a:ext>
            </a:extLst>
          </p:cNvPr>
          <p:cNvSpPr/>
          <p:nvPr/>
        </p:nvSpPr>
        <p:spPr>
          <a:xfrm>
            <a:off x="0" y="3822493"/>
            <a:ext cx="12192000" cy="3035508"/>
          </a:xfrm>
          <a:prstGeom prst="rect">
            <a:avLst/>
          </a:prstGeom>
          <a:gradFill>
            <a:gsLst>
              <a:gs pos="0">
                <a:srgbClr val="222222">
                  <a:alpha val="0"/>
                </a:srgbClr>
              </a:gs>
              <a:gs pos="100000">
                <a:srgbClr val="22222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5" name="Title 1">
            <a:extLst>
              <a:ext uri="{FF2B5EF4-FFF2-40B4-BE49-F238E27FC236}">
                <a16:creationId xmlns:a16="http://schemas.microsoft.com/office/drawing/2014/main" id="{79FC7AA9-D7EE-2444-B518-2C8976C71761}"/>
              </a:ext>
            </a:extLst>
          </p:cNvPr>
          <p:cNvSpPr txBox="1">
            <a:spLocks/>
          </p:cNvSpPr>
          <p:nvPr/>
        </p:nvSpPr>
        <p:spPr>
          <a:xfrm>
            <a:off x="429570" y="5504673"/>
            <a:ext cx="3951361" cy="442674"/>
          </a:xfrm>
          <a:prstGeom prst="rect">
            <a:avLst/>
          </a:prstGeom>
        </p:spPr>
        <p:txBody>
          <a:bodyPr/>
          <a:lstStyle>
            <a:lvl1pPr algn="l" defTabSz="914400" rtl="0" eaLnBrk="1" latinLnBrk="0" hangingPunct="1">
              <a:lnSpc>
                <a:spcPct val="89000"/>
              </a:lnSpc>
              <a:spcBef>
                <a:spcPct val="0"/>
              </a:spcBef>
              <a:buNone/>
              <a:defRPr sz="4400" kern="1200" cap="all" baseline="0">
                <a:solidFill>
                  <a:schemeClr val="tx2"/>
                </a:solidFill>
                <a:latin typeface="+mj-lt"/>
                <a:ea typeface="+mj-ea"/>
                <a:cs typeface="+mj-cs"/>
              </a:defRPr>
            </a:lvl1pPr>
          </a:lstStyle>
          <a:p>
            <a:r>
              <a:rPr lang="en-US" sz="3200" b="1" dirty="0">
                <a:solidFill>
                  <a:schemeClr val="bg1"/>
                </a:solidFill>
                <a:latin typeface="Arial Black" panose="020B0604020202020204" pitchFamily="34" charset="0"/>
              </a:rPr>
              <a:t>VANESSA BOHNS</a:t>
            </a:r>
          </a:p>
        </p:txBody>
      </p:sp>
      <p:sp>
        <p:nvSpPr>
          <p:cNvPr id="27" name="Text Placeholder 3">
            <a:extLst>
              <a:ext uri="{FF2B5EF4-FFF2-40B4-BE49-F238E27FC236}">
                <a16:creationId xmlns:a16="http://schemas.microsoft.com/office/drawing/2014/main" id="{2A57A066-0707-2D43-88A1-06C66135547F}"/>
              </a:ext>
            </a:extLst>
          </p:cNvPr>
          <p:cNvSpPr txBox="1">
            <a:spLocks/>
          </p:cNvSpPr>
          <p:nvPr/>
        </p:nvSpPr>
        <p:spPr>
          <a:xfrm>
            <a:off x="429571" y="6157473"/>
            <a:ext cx="5234250" cy="603817"/>
          </a:xfrm>
          <a:prstGeom prst="rect">
            <a:avLst/>
          </a:prstGeom>
        </p:spPr>
        <p:txBody>
          <a:bodyPr vert="horz" lIns="91440" tIns="45720" rIns="91440" bIns="45720" rtlCol="0">
            <a:normAutofit/>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pPr marL="0" indent="0">
              <a:lnSpc>
                <a:spcPts val="2020"/>
              </a:lnSpc>
              <a:spcBef>
                <a:spcPts val="0"/>
              </a:spcBef>
              <a:spcAft>
                <a:spcPts val="0"/>
              </a:spcAft>
              <a:buNone/>
            </a:pPr>
            <a:r>
              <a:rPr lang="en-US" sz="1800" dirty="0">
                <a:solidFill>
                  <a:schemeClr val="bg1"/>
                </a:solidFill>
                <a:latin typeface="Arial" panose="020B0604020202020204" pitchFamily="34" charset="0"/>
                <a:cs typeface="Arial" panose="020B0604020202020204" pitchFamily="34" charset="0"/>
              </a:rPr>
              <a:t>Associate Professor, Organizational Behavior</a:t>
            </a:r>
          </a:p>
        </p:txBody>
      </p:sp>
      <p:sp>
        <p:nvSpPr>
          <p:cNvPr id="5" name="Rectangle 4">
            <a:extLst>
              <a:ext uri="{FF2B5EF4-FFF2-40B4-BE49-F238E27FC236}">
                <a16:creationId xmlns:a16="http://schemas.microsoft.com/office/drawing/2014/main" id="{5C7D9B64-6C1B-144F-84D1-9BB0CABC3EE3}"/>
              </a:ext>
            </a:extLst>
          </p:cNvPr>
          <p:cNvSpPr/>
          <p:nvPr/>
        </p:nvSpPr>
        <p:spPr>
          <a:xfrm>
            <a:off x="0" y="6029005"/>
            <a:ext cx="4217158" cy="46580"/>
          </a:xfrm>
          <a:prstGeom prst="rect">
            <a:avLst/>
          </a:prstGeom>
          <a:solidFill>
            <a:srgbClr val="B31B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Tree>
    <p:extLst>
      <p:ext uri="{BB962C8B-B14F-4D97-AF65-F5344CB8AC3E}">
        <p14:creationId xmlns:p14="http://schemas.microsoft.com/office/powerpoint/2010/main" val="235739179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4B32316E-D415-794C-85DC-ECA2E44AD8B6}"/>
              </a:ext>
            </a:extLst>
          </p:cNvPr>
          <p:cNvPicPr>
            <a:picLocks noGrp="1" noChangeAspect="1"/>
          </p:cNvPicPr>
          <p:nvPr>
            <p:ph type="pic" idx="1"/>
          </p:nvPr>
        </p:nvPicPr>
        <p:blipFill>
          <a:blip r:embed="rId3"/>
          <a:srcRect l="11733" r="11733"/>
          <a:stretch>
            <a:fillRect/>
          </a:stretch>
        </p:blipFill>
        <p:spPr/>
      </p:pic>
      <p:sp>
        <p:nvSpPr>
          <p:cNvPr id="3" name="Title 2">
            <a:extLst>
              <a:ext uri="{FF2B5EF4-FFF2-40B4-BE49-F238E27FC236}">
                <a16:creationId xmlns:a16="http://schemas.microsoft.com/office/drawing/2014/main" id="{4AB1FF34-7EF4-8F4D-9AEE-56A7C87DF0A2}"/>
              </a:ext>
            </a:extLst>
          </p:cNvPr>
          <p:cNvSpPr>
            <a:spLocks noGrp="1"/>
          </p:cNvSpPr>
          <p:nvPr>
            <p:ph type="title"/>
          </p:nvPr>
        </p:nvSpPr>
        <p:spPr/>
        <p:txBody>
          <a:bodyPr>
            <a:noAutofit/>
          </a:bodyPr>
          <a:lstStyle/>
          <a:p>
            <a:r>
              <a:rPr lang="en-US" sz="3400" dirty="0">
                <a:solidFill>
                  <a:schemeClr val="bg1"/>
                </a:solidFill>
                <a:latin typeface="Arial" panose="020B0604020202020204" pitchFamily="34" charset="0"/>
              </a:rPr>
              <a:t>ORGANIZED LABOR IN THE UNITED STATES</a:t>
            </a:r>
          </a:p>
        </p:txBody>
      </p:sp>
      <p:sp>
        <p:nvSpPr>
          <p:cNvPr id="4" name="Text Placeholder 3">
            <a:extLst>
              <a:ext uri="{FF2B5EF4-FFF2-40B4-BE49-F238E27FC236}">
                <a16:creationId xmlns:a16="http://schemas.microsoft.com/office/drawing/2014/main" id="{77A49A7B-FF82-4743-84E2-B7CA366F99C9}"/>
              </a:ext>
            </a:extLst>
          </p:cNvPr>
          <p:cNvSpPr>
            <a:spLocks noGrp="1"/>
          </p:cNvSpPr>
          <p:nvPr>
            <p:ph type="body" sz="half" idx="2"/>
          </p:nvPr>
        </p:nvSpPr>
        <p:spPr/>
        <p:txBody>
          <a:bodyPr/>
          <a:lstStyle/>
          <a:p>
            <a:pPr marL="0" indent="0">
              <a:lnSpc>
                <a:spcPts val="2500"/>
              </a:lnSpc>
              <a:spcBef>
                <a:spcPts val="0"/>
              </a:spcBef>
              <a:spcAft>
                <a:spcPts val="0"/>
              </a:spcAft>
              <a:buFont typeface="Franklin Gothic Book" panose="020B0503020102020204" pitchFamily="34" charset="0"/>
              <a:buNone/>
            </a:pPr>
            <a:r>
              <a:rPr lang="en-US" dirty="0" err="1">
                <a:solidFill>
                  <a:schemeClr val="bg1"/>
                </a:solidFill>
              </a:rPr>
              <a:t>Mauris</a:t>
            </a:r>
            <a:r>
              <a:rPr lang="en-US" dirty="0">
                <a:solidFill>
                  <a:schemeClr val="bg1"/>
                </a:solidFill>
              </a:rPr>
              <a:t> </a:t>
            </a:r>
            <a:r>
              <a:rPr lang="en-US" dirty="0" err="1">
                <a:solidFill>
                  <a:schemeClr val="bg1"/>
                </a:solidFill>
              </a:rPr>
              <a:t>ornare</a:t>
            </a:r>
            <a:r>
              <a:rPr lang="en-US" dirty="0">
                <a:solidFill>
                  <a:schemeClr val="bg1"/>
                </a:solidFill>
              </a:rPr>
              <a:t> </a:t>
            </a:r>
            <a:r>
              <a:rPr lang="en-US" dirty="0" err="1">
                <a:solidFill>
                  <a:schemeClr val="bg1"/>
                </a:solidFill>
              </a:rPr>
              <a:t>dignissim</a:t>
            </a:r>
            <a:r>
              <a:rPr lang="en-US" dirty="0">
                <a:solidFill>
                  <a:schemeClr val="bg1"/>
                </a:solidFill>
              </a:rPr>
              <a:t> </a:t>
            </a:r>
            <a:r>
              <a:rPr lang="en-US" dirty="0" err="1">
                <a:solidFill>
                  <a:schemeClr val="bg1"/>
                </a:solidFill>
              </a:rPr>
              <a:t>lectus</a:t>
            </a:r>
            <a:r>
              <a:rPr lang="en-US" dirty="0">
                <a:solidFill>
                  <a:schemeClr val="bg1"/>
                </a:solidFill>
              </a:rPr>
              <a:t> vitae vestibulum. </a:t>
            </a:r>
            <a:r>
              <a:rPr lang="en-US" dirty="0" err="1">
                <a:solidFill>
                  <a:schemeClr val="bg1"/>
                </a:solidFill>
              </a:rPr>
              <a:t>Nullam</a:t>
            </a:r>
            <a:r>
              <a:rPr lang="en-US" dirty="0">
                <a:solidFill>
                  <a:schemeClr val="bg1"/>
                </a:solidFill>
              </a:rPr>
              <a:t> </a:t>
            </a:r>
            <a:r>
              <a:rPr lang="en-US" dirty="0" err="1">
                <a:solidFill>
                  <a:schemeClr val="bg1"/>
                </a:solidFill>
              </a:rPr>
              <a:t>tincidunt</a:t>
            </a:r>
            <a:r>
              <a:rPr lang="en-US" dirty="0">
                <a:solidFill>
                  <a:schemeClr val="bg1"/>
                </a:solidFill>
              </a:rPr>
              <a:t> </a:t>
            </a:r>
            <a:r>
              <a:rPr lang="en-US" dirty="0" err="1">
                <a:solidFill>
                  <a:schemeClr val="bg1"/>
                </a:solidFill>
              </a:rPr>
              <a:t>urna</a:t>
            </a:r>
            <a:r>
              <a:rPr lang="en-US" dirty="0">
                <a:solidFill>
                  <a:schemeClr val="bg1"/>
                </a:solidFill>
              </a:rPr>
              <a:t> </a:t>
            </a:r>
            <a:r>
              <a:rPr lang="en-US" dirty="0" err="1">
                <a:solidFill>
                  <a:schemeClr val="bg1"/>
                </a:solidFill>
              </a:rPr>
              <a:t>odio</a:t>
            </a:r>
            <a:r>
              <a:rPr lang="en-US" dirty="0">
                <a:solidFill>
                  <a:schemeClr val="bg1"/>
                </a:solidFill>
              </a:rPr>
              <a:t>, id </a:t>
            </a:r>
            <a:r>
              <a:rPr lang="en-US" dirty="0" err="1">
                <a:solidFill>
                  <a:schemeClr val="bg1"/>
                </a:solidFill>
              </a:rPr>
              <a:t>suscipit</a:t>
            </a:r>
            <a:r>
              <a:rPr lang="en-US" dirty="0">
                <a:solidFill>
                  <a:schemeClr val="bg1"/>
                </a:solidFill>
              </a:rPr>
              <a:t> </a:t>
            </a:r>
            <a:r>
              <a:rPr lang="en-US" dirty="0" err="1">
                <a:solidFill>
                  <a:schemeClr val="bg1"/>
                </a:solidFill>
              </a:rPr>
              <a:t>sem</a:t>
            </a:r>
            <a:r>
              <a:rPr lang="en-US" dirty="0">
                <a:solidFill>
                  <a:schemeClr val="bg1"/>
                </a:solidFill>
              </a:rPr>
              <a:t> </a:t>
            </a:r>
            <a:r>
              <a:rPr lang="en-US" dirty="0" err="1">
                <a:solidFill>
                  <a:schemeClr val="bg1"/>
                </a:solidFill>
              </a:rPr>
              <a:t>efficitur</a:t>
            </a:r>
            <a:r>
              <a:rPr lang="en-US" dirty="0">
                <a:solidFill>
                  <a:schemeClr val="bg1"/>
                </a:solidFill>
              </a:rPr>
              <a:t> sit </a:t>
            </a:r>
            <a:r>
              <a:rPr lang="en-US" dirty="0" err="1">
                <a:solidFill>
                  <a:schemeClr val="bg1"/>
                </a:solidFill>
              </a:rPr>
              <a:t>amet</a:t>
            </a:r>
            <a:r>
              <a:rPr lang="en-US" dirty="0">
                <a:solidFill>
                  <a:schemeClr val="bg1"/>
                </a:solidFill>
              </a:rPr>
              <a:t>. Aenean non </a:t>
            </a:r>
            <a:r>
              <a:rPr lang="en-US" dirty="0" err="1">
                <a:solidFill>
                  <a:schemeClr val="bg1"/>
                </a:solidFill>
              </a:rPr>
              <a:t>sem</a:t>
            </a:r>
            <a:r>
              <a:rPr lang="en-US" dirty="0">
                <a:solidFill>
                  <a:schemeClr val="bg1"/>
                </a:solidFill>
              </a:rPr>
              <a:t> </a:t>
            </a:r>
            <a:r>
              <a:rPr lang="en-US" dirty="0" err="1">
                <a:solidFill>
                  <a:schemeClr val="bg1"/>
                </a:solidFill>
              </a:rPr>
              <a:t>ut</a:t>
            </a:r>
            <a:r>
              <a:rPr lang="en-US" dirty="0">
                <a:solidFill>
                  <a:schemeClr val="bg1"/>
                </a:solidFill>
              </a:rPr>
              <a:t> dui </a:t>
            </a:r>
            <a:r>
              <a:rPr lang="en-US" dirty="0" err="1">
                <a:solidFill>
                  <a:schemeClr val="bg1"/>
                </a:solidFill>
              </a:rPr>
              <a:t>faucibus</a:t>
            </a:r>
            <a:r>
              <a:rPr lang="en-US" dirty="0">
                <a:solidFill>
                  <a:schemeClr val="bg1"/>
                </a:solidFill>
              </a:rPr>
              <a:t> maximus. </a:t>
            </a:r>
          </a:p>
        </p:txBody>
      </p:sp>
      <p:sp>
        <p:nvSpPr>
          <p:cNvPr id="5" name="Rectangle 4">
            <a:extLst>
              <a:ext uri="{FF2B5EF4-FFF2-40B4-BE49-F238E27FC236}">
                <a16:creationId xmlns:a16="http://schemas.microsoft.com/office/drawing/2014/main" id="{523B020D-9519-3E64-DFE7-D3D233F15330}"/>
              </a:ext>
            </a:extLst>
          </p:cNvPr>
          <p:cNvSpPr/>
          <p:nvPr/>
        </p:nvSpPr>
        <p:spPr>
          <a:xfrm>
            <a:off x="7153835" y="5758453"/>
            <a:ext cx="5038165" cy="611605"/>
          </a:xfrm>
          <a:prstGeom prst="rect">
            <a:avLst/>
          </a:prstGeom>
          <a:solidFill>
            <a:srgbClr val="B31B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B31B1B"/>
              </a:solidFill>
              <a:latin typeface="Arial" panose="020B0604020202020204" pitchFamily="34" charset="0"/>
            </a:endParaRPr>
          </a:p>
        </p:txBody>
      </p:sp>
      <p:sp>
        <p:nvSpPr>
          <p:cNvPr id="7" name="TextBox 6">
            <a:extLst>
              <a:ext uri="{FF2B5EF4-FFF2-40B4-BE49-F238E27FC236}">
                <a16:creationId xmlns:a16="http://schemas.microsoft.com/office/drawing/2014/main" id="{72F05B46-E372-7D21-2E1A-FBA9097838F3}"/>
              </a:ext>
            </a:extLst>
          </p:cNvPr>
          <p:cNvSpPr txBox="1"/>
          <p:nvPr/>
        </p:nvSpPr>
        <p:spPr>
          <a:xfrm>
            <a:off x="7345427" y="5898403"/>
            <a:ext cx="4805801" cy="307777"/>
          </a:xfrm>
          <a:prstGeom prst="rect">
            <a:avLst/>
          </a:prstGeom>
          <a:noFill/>
        </p:spPr>
        <p:txBody>
          <a:bodyPr wrap="square" rtlCol="0">
            <a:spAutoFit/>
          </a:bodyPr>
          <a:lstStyle/>
          <a:p>
            <a:r>
              <a:rPr lang="en-US" sz="1400" dirty="0">
                <a:solidFill>
                  <a:schemeClr val="bg1"/>
                </a:solidFill>
                <a:latin typeface="Arial" panose="020B0604020202020204" pitchFamily="34" charset="0"/>
                <a:cs typeface="Arial" panose="020B0604020202020204" pitchFamily="34" charset="0"/>
              </a:rPr>
              <a:t>Placeholder for optional photo description goes here.</a:t>
            </a:r>
          </a:p>
        </p:txBody>
      </p:sp>
    </p:spTree>
    <p:extLst>
      <p:ext uri="{BB962C8B-B14F-4D97-AF65-F5344CB8AC3E}">
        <p14:creationId xmlns:p14="http://schemas.microsoft.com/office/powerpoint/2010/main" val="21406240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05C2241C-3ECD-454B-9DCB-223B703C9181}"/>
              </a:ext>
            </a:extLst>
          </p:cNvPr>
          <p:cNvPicPr>
            <a:picLocks noGrp="1" noChangeAspect="1"/>
          </p:cNvPicPr>
          <p:nvPr>
            <p:ph type="pic" idx="1"/>
          </p:nvPr>
        </p:nvPicPr>
        <p:blipFill rotWithShape="1">
          <a:blip r:embed="rId3"/>
          <a:srcRect r="6844"/>
          <a:stretch/>
        </p:blipFill>
        <p:spPr>
          <a:xfrm rot="5400000">
            <a:off x="6002338" y="668338"/>
            <a:ext cx="6858000" cy="5521325"/>
          </a:xfrm>
        </p:spPr>
      </p:pic>
      <p:sp>
        <p:nvSpPr>
          <p:cNvPr id="3" name="Title 2">
            <a:extLst>
              <a:ext uri="{FF2B5EF4-FFF2-40B4-BE49-F238E27FC236}">
                <a16:creationId xmlns:a16="http://schemas.microsoft.com/office/drawing/2014/main" id="{40218E37-8473-7347-9B8B-6099BBA8759E}"/>
              </a:ext>
            </a:extLst>
          </p:cNvPr>
          <p:cNvSpPr>
            <a:spLocks noGrp="1"/>
          </p:cNvSpPr>
          <p:nvPr>
            <p:ph type="title"/>
          </p:nvPr>
        </p:nvSpPr>
        <p:spPr/>
        <p:txBody>
          <a:bodyPr/>
          <a:lstStyle/>
          <a:p>
            <a:r>
              <a:rPr lang="en-US" dirty="0"/>
              <a:t>A walk </a:t>
            </a:r>
            <a:br>
              <a:rPr lang="en-US" dirty="0"/>
            </a:br>
            <a:r>
              <a:rPr lang="en-US" dirty="0"/>
              <a:t>to the </a:t>
            </a:r>
            <a:r>
              <a:rPr lang="en-US" dirty="0">
                <a:solidFill>
                  <a:schemeClr val="accent1"/>
                </a:solidFill>
              </a:rPr>
              <a:t>future</a:t>
            </a:r>
            <a:endParaRPr lang="en-US" dirty="0"/>
          </a:p>
        </p:txBody>
      </p:sp>
      <p:sp>
        <p:nvSpPr>
          <p:cNvPr id="4" name="Text Placeholder 3">
            <a:extLst>
              <a:ext uri="{FF2B5EF4-FFF2-40B4-BE49-F238E27FC236}">
                <a16:creationId xmlns:a16="http://schemas.microsoft.com/office/drawing/2014/main" id="{1DC42171-3998-3844-9D63-94A2623E42E3}"/>
              </a:ext>
            </a:extLst>
          </p:cNvPr>
          <p:cNvSpPr>
            <a:spLocks noGrp="1"/>
          </p:cNvSpPr>
          <p:nvPr>
            <p:ph type="body" sz="half" idx="2"/>
          </p:nvPr>
        </p:nvSpPr>
        <p:spPr/>
        <p:txBody>
          <a:bodyPr>
            <a:normAutofit/>
          </a:bodyPr>
          <a:lstStyle/>
          <a:p>
            <a:r>
              <a:rPr lang="en-US" sz="2000" dirty="0"/>
              <a:t>Sub-headline Goes Here if Needed</a:t>
            </a:r>
          </a:p>
        </p:txBody>
      </p:sp>
      <p:grpSp>
        <p:nvGrpSpPr>
          <p:cNvPr id="7" name="Group 6">
            <a:extLst>
              <a:ext uri="{FF2B5EF4-FFF2-40B4-BE49-F238E27FC236}">
                <a16:creationId xmlns:a16="http://schemas.microsoft.com/office/drawing/2014/main" id="{3D3AEF86-2BF2-A144-B671-4F3D0512996A}"/>
              </a:ext>
            </a:extLst>
          </p:cNvPr>
          <p:cNvGrpSpPr/>
          <p:nvPr/>
        </p:nvGrpSpPr>
        <p:grpSpPr>
          <a:xfrm>
            <a:off x="858887" y="559468"/>
            <a:ext cx="10724273" cy="5855099"/>
            <a:chOff x="858887" y="559468"/>
            <a:chExt cx="10724273" cy="5855099"/>
          </a:xfrm>
          <a:solidFill>
            <a:schemeClr val="tx2"/>
          </a:solidFill>
        </p:grpSpPr>
        <p:sp>
          <p:nvSpPr>
            <p:cNvPr id="8" name="Rectangle 7">
              <a:extLst>
                <a:ext uri="{FF2B5EF4-FFF2-40B4-BE49-F238E27FC236}">
                  <a16:creationId xmlns:a16="http://schemas.microsoft.com/office/drawing/2014/main" id="{5C5517B3-C671-1441-9105-480B139548CA}"/>
                </a:ext>
              </a:extLst>
            </p:cNvPr>
            <p:cNvSpPr/>
            <p:nvPr/>
          </p:nvSpPr>
          <p:spPr>
            <a:xfrm>
              <a:off x="902949" y="559468"/>
              <a:ext cx="10607040" cy="182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9" name="Rectangle 8">
              <a:extLst>
                <a:ext uri="{FF2B5EF4-FFF2-40B4-BE49-F238E27FC236}">
                  <a16:creationId xmlns:a16="http://schemas.microsoft.com/office/drawing/2014/main" id="{07C7BBB0-BEDE-0B45-958E-8F06D633BEE0}"/>
                </a:ext>
              </a:extLst>
            </p:cNvPr>
            <p:cNvSpPr/>
            <p:nvPr/>
          </p:nvSpPr>
          <p:spPr>
            <a:xfrm rot="5400000">
              <a:off x="-542060" y="1960418"/>
              <a:ext cx="2984774" cy="182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0" name="Rectangle 9">
              <a:extLst>
                <a:ext uri="{FF2B5EF4-FFF2-40B4-BE49-F238E27FC236}">
                  <a16:creationId xmlns:a16="http://schemas.microsoft.com/office/drawing/2014/main" id="{E37DDD75-F150-3743-AA7F-A70AA137C1C7}"/>
                </a:ext>
              </a:extLst>
            </p:cNvPr>
            <p:cNvSpPr/>
            <p:nvPr/>
          </p:nvSpPr>
          <p:spPr>
            <a:xfrm rot="5400000">
              <a:off x="8564172" y="3395579"/>
              <a:ext cx="5855096" cy="182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grpSp>
    </p:spTree>
    <p:extLst>
      <p:ext uri="{BB962C8B-B14F-4D97-AF65-F5344CB8AC3E}">
        <p14:creationId xmlns:p14="http://schemas.microsoft.com/office/powerpoint/2010/main" val="365086387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2EB6CA-5526-6C21-7439-98BB79346657}"/>
            </a:ext>
          </a:extLst>
        </p:cNvPr>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65991C99-9C49-1461-EC33-490BD5210D5B}"/>
              </a:ext>
            </a:extLst>
          </p:cNvPr>
          <p:cNvPicPr>
            <a:picLocks noGrp="1" noChangeAspect="1"/>
          </p:cNvPicPr>
          <p:nvPr>
            <p:ph type="pic" idx="1"/>
          </p:nvPr>
        </p:nvPicPr>
        <p:blipFill>
          <a:blip r:embed="rId3"/>
          <a:srcRect l="8513" r="8513"/>
          <a:stretch/>
        </p:blipFill>
        <p:spPr/>
      </p:pic>
      <p:sp>
        <p:nvSpPr>
          <p:cNvPr id="3" name="Title 2">
            <a:extLst>
              <a:ext uri="{FF2B5EF4-FFF2-40B4-BE49-F238E27FC236}">
                <a16:creationId xmlns:a16="http://schemas.microsoft.com/office/drawing/2014/main" id="{31AAB545-369E-FA2A-CC4D-978E21E92C11}"/>
              </a:ext>
            </a:extLst>
          </p:cNvPr>
          <p:cNvSpPr>
            <a:spLocks noGrp="1"/>
          </p:cNvSpPr>
          <p:nvPr>
            <p:ph type="title"/>
          </p:nvPr>
        </p:nvSpPr>
        <p:spPr/>
        <p:txBody>
          <a:bodyPr>
            <a:noAutofit/>
          </a:bodyPr>
          <a:lstStyle/>
          <a:p>
            <a:r>
              <a:rPr lang="en-US" sz="3400" dirty="0">
                <a:solidFill>
                  <a:schemeClr val="bg1"/>
                </a:solidFill>
                <a:latin typeface="Arial" panose="020B0604020202020204" pitchFamily="34" charset="0"/>
              </a:rPr>
              <a:t>ORGANIZED LABOR IN THE UNITED STATES</a:t>
            </a:r>
          </a:p>
        </p:txBody>
      </p:sp>
      <p:sp>
        <p:nvSpPr>
          <p:cNvPr id="4" name="Text Placeholder 3">
            <a:extLst>
              <a:ext uri="{FF2B5EF4-FFF2-40B4-BE49-F238E27FC236}">
                <a16:creationId xmlns:a16="http://schemas.microsoft.com/office/drawing/2014/main" id="{C202DE54-CC55-16B9-9D73-5324B82C3310}"/>
              </a:ext>
            </a:extLst>
          </p:cNvPr>
          <p:cNvSpPr>
            <a:spLocks noGrp="1"/>
          </p:cNvSpPr>
          <p:nvPr>
            <p:ph type="body" sz="half" idx="2"/>
          </p:nvPr>
        </p:nvSpPr>
        <p:spPr/>
        <p:txBody>
          <a:bodyPr/>
          <a:lstStyle/>
          <a:p>
            <a:pPr marL="0" indent="0">
              <a:lnSpc>
                <a:spcPts val="2500"/>
              </a:lnSpc>
              <a:spcBef>
                <a:spcPts val="0"/>
              </a:spcBef>
              <a:spcAft>
                <a:spcPts val="0"/>
              </a:spcAft>
              <a:buFont typeface="Franklin Gothic Book" panose="020B0503020102020204" pitchFamily="34" charset="0"/>
              <a:buNone/>
            </a:pPr>
            <a:r>
              <a:rPr lang="en-US" dirty="0" err="1">
                <a:solidFill>
                  <a:schemeClr val="bg1"/>
                </a:solidFill>
              </a:rPr>
              <a:t>Mauris</a:t>
            </a:r>
            <a:r>
              <a:rPr lang="en-US" dirty="0">
                <a:solidFill>
                  <a:schemeClr val="bg1"/>
                </a:solidFill>
              </a:rPr>
              <a:t> </a:t>
            </a:r>
            <a:r>
              <a:rPr lang="en-US" dirty="0" err="1">
                <a:solidFill>
                  <a:schemeClr val="bg1"/>
                </a:solidFill>
              </a:rPr>
              <a:t>ornare</a:t>
            </a:r>
            <a:r>
              <a:rPr lang="en-US" dirty="0">
                <a:solidFill>
                  <a:schemeClr val="bg1"/>
                </a:solidFill>
              </a:rPr>
              <a:t> </a:t>
            </a:r>
            <a:r>
              <a:rPr lang="en-US" dirty="0" err="1">
                <a:solidFill>
                  <a:schemeClr val="bg1"/>
                </a:solidFill>
              </a:rPr>
              <a:t>dignissim</a:t>
            </a:r>
            <a:r>
              <a:rPr lang="en-US" dirty="0">
                <a:solidFill>
                  <a:schemeClr val="bg1"/>
                </a:solidFill>
              </a:rPr>
              <a:t> </a:t>
            </a:r>
            <a:r>
              <a:rPr lang="en-US" dirty="0" err="1">
                <a:solidFill>
                  <a:schemeClr val="bg1"/>
                </a:solidFill>
              </a:rPr>
              <a:t>lectus</a:t>
            </a:r>
            <a:r>
              <a:rPr lang="en-US" dirty="0">
                <a:solidFill>
                  <a:schemeClr val="bg1"/>
                </a:solidFill>
              </a:rPr>
              <a:t> vitae vestibulum. </a:t>
            </a:r>
            <a:r>
              <a:rPr lang="en-US" dirty="0" err="1">
                <a:solidFill>
                  <a:schemeClr val="bg1"/>
                </a:solidFill>
              </a:rPr>
              <a:t>Nullam</a:t>
            </a:r>
            <a:r>
              <a:rPr lang="en-US" dirty="0">
                <a:solidFill>
                  <a:schemeClr val="bg1"/>
                </a:solidFill>
              </a:rPr>
              <a:t> </a:t>
            </a:r>
            <a:r>
              <a:rPr lang="en-US" dirty="0" err="1">
                <a:solidFill>
                  <a:schemeClr val="bg1"/>
                </a:solidFill>
              </a:rPr>
              <a:t>tincidunt</a:t>
            </a:r>
            <a:r>
              <a:rPr lang="en-US" dirty="0">
                <a:solidFill>
                  <a:schemeClr val="bg1"/>
                </a:solidFill>
              </a:rPr>
              <a:t> </a:t>
            </a:r>
            <a:r>
              <a:rPr lang="en-US" dirty="0" err="1">
                <a:solidFill>
                  <a:schemeClr val="bg1"/>
                </a:solidFill>
              </a:rPr>
              <a:t>urna</a:t>
            </a:r>
            <a:r>
              <a:rPr lang="en-US" dirty="0">
                <a:solidFill>
                  <a:schemeClr val="bg1"/>
                </a:solidFill>
              </a:rPr>
              <a:t> </a:t>
            </a:r>
            <a:r>
              <a:rPr lang="en-US" dirty="0" err="1">
                <a:solidFill>
                  <a:schemeClr val="bg1"/>
                </a:solidFill>
              </a:rPr>
              <a:t>odio</a:t>
            </a:r>
            <a:r>
              <a:rPr lang="en-US" dirty="0">
                <a:solidFill>
                  <a:schemeClr val="bg1"/>
                </a:solidFill>
              </a:rPr>
              <a:t>, id </a:t>
            </a:r>
            <a:r>
              <a:rPr lang="en-US" dirty="0" err="1">
                <a:solidFill>
                  <a:schemeClr val="bg1"/>
                </a:solidFill>
              </a:rPr>
              <a:t>suscipit</a:t>
            </a:r>
            <a:r>
              <a:rPr lang="en-US" dirty="0">
                <a:solidFill>
                  <a:schemeClr val="bg1"/>
                </a:solidFill>
              </a:rPr>
              <a:t> </a:t>
            </a:r>
            <a:r>
              <a:rPr lang="en-US" dirty="0" err="1">
                <a:solidFill>
                  <a:schemeClr val="bg1"/>
                </a:solidFill>
              </a:rPr>
              <a:t>sem</a:t>
            </a:r>
            <a:r>
              <a:rPr lang="en-US" dirty="0">
                <a:solidFill>
                  <a:schemeClr val="bg1"/>
                </a:solidFill>
              </a:rPr>
              <a:t> </a:t>
            </a:r>
            <a:r>
              <a:rPr lang="en-US" dirty="0" err="1">
                <a:solidFill>
                  <a:schemeClr val="bg1"/>
                </a:solidFill>
              </a:rPr>
              <a:t>efficitur</a:t>
            </a:r>
            <a:r>
              <a:rPr lang="en-US" dirty="0">
                <a:solidFill>
                  <a:schemeClr val="bg1"/>
                </a:solidFill>
              </a:rPr>
              <a:t> sit </a:t>
            </a:r>
            <a:r>
              <a:rPr lang="en-US" dirty="0" err="1">
                <a:solidFill>
                  <a:schemeClr val="bg1"/>
                </a:solidFill>
              </a:rPr>
              <a:t>amet</a:t>
            </a:r>
            <a:r>
              <a:rPr lang="en-US" dirty="0">
                <a:solidFill>
                  <a:schemeClr val="bg1"/>
                </a:solidFill>
              </a:rPr>
              <a:t>. Aenean non </a:t>
            </a:r>
            <a:r>
              <a:rPr lang="en-US" dirty="0" err="1">
                <a:solidFill>
                  <a:schemeClr val="bg1"/>
                </a:solidFill>
              </a:rPr>
              <a:t>sem</a:t>
            </a:r>
            <a:r>
              <a:rPr lang="en-US" dirty="0">
                <a:solidFill>
                  <a:schemeClr val="bg1"/>
                </a:solidFill>
              </a:rPr>
              <a:t> </a:t>
            </a:r>
            <a:r>
              <a:rPr lang="en-US" dirty="0" err="1">
                <a:solidFill>
                  <a:schemeClr val="bg1"/>
                </a:solidFill>
              </a:rPr>
              <a:t>ut</a:t>
            </a:r>
            <a:r>
              <a:rPr lang="en-US" dirty="0">
                <a:solidFill>
                  <a:schemeClr val="bg1"/>
                </a:solidFill>
              </a:rPr>
              <a:t> dui </a:t>
            </a:r>
            <a:r>
              <a:rPr lang="en-US" dirty="0" err="1">
                <a:solidFill>
                  <a:schemeClr val="bg1"/>
                </a:solidFill>
              </a:rPr>
              <a:t>faucibus</a:t>
            </a:r>
            <a:r>
              <a:rPr lang="en-US" dirty="0">
                <a:solidFill>
                  <a:schemeClr val="bg1"/>
                </a:solidFill>
              </a:rPr>
              <a:t> maximus. </a:t>
            </a:r>
          </a:p>
        </p:txBody>
      </p:sp>
      <p:sp>
        <p:nvSpPr>
          <p:cNvPr id="5" name="Rectangle 4">
            <a:extLst>
              <a:ext uri="{FF2B5EF4-FFF2-40B4-BE49-F238E27FC236}">
                <a16:creationId xmlns:a16="http://schemas.microsoft.com/office/drawing/2014/main" id="{AB7B33A6-89CE-C509-C9DF-7EB2C9B42A96}"/>
              </a:ext>
            </a:extLst>
          </p:cNvPr>
          <p:cNvSpPr/>
          <p:nvPr/>
        </p:nvSpPr>
        <p:spPr>
          <a:xfrm>
            <a:off x="7153835" y="5758453"/>
            <a:ext cx="5038165" cy="611605"/>
          </a:xfrm>
          <a:prstGeom prst="rect">
            <a:avLst/>
          </a:prstGeom>
          <a:solidFill>
            <a:srgbClr val="B31B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B31B1B"/>
              </a:solidFill>
              <a:latin typeface="Arial" panose="020B0604020202020204" pitchFamily="34" charset="0"/>
            </a:endParaRPr>
          </a:p>
        </p:txBody>
      </p:sp>
      <p:sp>
        <p:nvSpPr>
          <p:cNvPr id="7" name="TextBox 6">
            <a:extLst>
              <a:ext uri="{FF2B5EF4-FFF2-40B4-BE49-F238E27FC236}">
                <a16:creationId xmlns:a16="http://schemas.microsoft.com/office/drawing/2014/main" id="{0B467968-832C-D766-733C-BE0DAF3DF1BA}"/>
              </a:ext>
            </a:extLst>
          </p:cNvPr>
          <p:cNvSpPr txBox="1"/>
          <p:nvPr/>
        </p:nvSpPr>
        <p:spPr>
          <a:xfrm>
            <a:off x="7345427" y="5898403"/>
            <a:ext cx="4805801" cy="307777"/>
          </a:xfrm>
          <a:prstGeom prst="rect">
            <a:avLst/>
          </a:prstGeom>
          <a:noFill/>
        </p:spPr>
        <p:txBody>
          <a:bodyPr wrap="square" rtlCol="0">
            <a:spAutoFit/>
          </a:bodyPr>
          <a:lstStyle/>
          <a:p>
            <a:r>
              <a:rPr lang="en-US" sz="1400" dirty="0">
                <a:solidFill>
                  <a:schemeClr val="bg1"/>
                </a:solidFill>
                <a:latin typeface="Arial" panose="020B0604020202020204" pitchFamily="34" charset="0"/>
                <a:cs typeface="Arial" panose="020B0604020202020204" pitchFamily="34" charset="0"/>
              </a:rPr>
              <a:t>Placeholder for optional photo description goes here.</a:t>
            </a:r>
          </a:p>
        </p:txBody>
      </p:sp>
    </p:spTree>
    <p:extLst>
      <p:ext uri="{BB962C8B-B14F-4D97-AF65-F5344CB8AC3E}">
        <p14:creationId xmlns:p14="http://schemas.microsoft.com/office/powerpoint/2010/main" val="289708670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FBD4FD-E8A4-5F1C-7E7C-5A72CC84DE0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14D263E-0C1E-A57B-056A-30C7916F6797}"/>
              </a:ext>
            </a:extLst>
          </p:cNvPr>
          <p:cNvSpPr>
            <a:spLocks noGrp="1"/>
          </p:cNvSpPr>
          <p:nvPr>
            <p:ph type="title"/>
          </p:nvPr>
        </p:nvSpPr>
        <p:spPr/>
        <p:txBody>
          <a:bodyPr>
            <a:noAutofit/>
          </a:bodyPr>
          <a:lstStyle/>
          <a:p>
            <a:r>
              <a:rPr lang="en-US" sz="3400" dirty="0">
                <a:solidFill>
                  <a:schemeClr val="tx1"/>
                </a:solidFill>
                <a:latin typeface="Arial" panose="020B0604020202020204" pitchFamily="34" charset="0"/>
              </a:rPr>
              <a:t>ORGANIZED LABOR IN THE UNITED STATES</a:t>
            </a:r>
          </a:p>
        </p:txBody>
      </p:sp>
      <p:sp>
        <p:nvSpPr>
          <p:cNvPr id="4" name="Text Placeholder 3">
            <a:extLst>
              <a:ext uri="{FF2B5EF4-FFF2-40B4-BE49-F238E27FC236}">
                <a16:creationId xmlns:a16="http://schemas.microsoft.com/office/drawing/2014/main" id="{ED1B7761-E93A-E276-5311-71A9908E1F6E}"/>
              </a:ext>
            </a:extLst>
          </p:cNvPr>
          <p:cNvSpPr>
            <a:spLocks noGrp="1"/>
          </p:cNvSpPr>
          <p:nvPr>
            <p:ph type="body" sz="quarter" idx="13"/>
          </p:nvPr>
        </p:nvSpPr>
        <p:spPr/>
        <p:txBody>
          <a:bodyPr/>
          <a:lstStyle/>
          <a:p>
            <a:pPr marL="0" indent="0">
              <a:lnSpc>
                <a:spcPts val="2500"/>
              </a:lnSpc>
              <a:spcBef>
                <a:spcPts val="0"/>
              </a:spcBef>
              <a:spcAft>
                <a:spcPts val="0"/>
              </a:spcAft>
              <a:buFont typeface="Franklin Gothic Book" panose="020B0503020102020204" pitchFamily="34" charset="0"/>
              <a:buNone/>
            </a:pPr>
            <a:r>
              <a:rPr lang="en-US" dirty="0" err="1">
                <a:solidFill>
                  <a:schemeClr val="tx1"/>
                </a:solidFill>
              </a:rPr>
              <a:t>Mauris</a:t>
            </a:r>
            <a:r>
              <a:rPr lang="en-US" dirty="0">
                <a:solidFill>
                  <a:schemeClr val="tx1"/>
                </a:solidFill>
              </a:rPr>
              <a:t> </a:t>
            </a:r>
            <a:r>
              <a:rPr lang="en-US" dirty="0" err="1">
                <a:solidFill>
                  <a:schemeClr val="tx1"/>
                </a:solidFill>
              </a:rPr>
              <a:t>ornare</a:t>
            </a:r>
            <a:r>
              <a:rPr lang="en-US" dirty="0">
                <a:solidFill>
                  <a:schemeClr val="tx1"/>
                </a:solidFill>
              </a:rPr>
              <a:t> </a:t>
            </a:r>
            <a:r>
              <a:rPr lang="en-US" dirty="0" err="1">
                <a:solidFill>
                  <a:schemeClr val="tx1"/>
                </a:solidFill>
              </a:rPr>
              <a:t>dignissim</a:t>
            </a:r>
            <a:r>
              <a:rPr lang="en-US" dirty="0">
                <a:solidFill>
                  <a:schemeClr val="tx1"/>
                </a:solidFill>
              </a:rPr>
              <a:t> </a:t>
            </a:r>
            <a:r>
              <a:rPr lang="en-US" dirty="0" err="1">
                <a:solidFill>
                  <a:schemeClr val="tx1"/>
                </a:solidFill>
              </a:rPr>
              <a:t>lectus</a:t>
            </a:r>
            <a:r>
              <a:rPr lang="en-US" dirty="0">
                <a:solidFill>
                  <a:schemeClr val="tx1"/>
                </a:solidFill>
              </a:rPr>
              <a:t> vitae vestibulum. </a:t>
            </a:r>
            <a:r>
              <a:rPr lang="en-US" dirty="0" err="1">
                <a:solidFill>
                  <a:schemeClr val="tx1"/>
                </a:solidFill>
              </a:rPr>
              <a:t>Nullam</a:t>
            </a:r>
            <a:r>
              <a:rPr lang="en-US" dirty="0">
                <a:solidFill>
                  <a:schemeClr val="tx1"/>
                </a:solidFill>
              </a:rPr>
              <a:t> </a:t>
            </a:r>
            <a:r>
              <a:rPr lang="en-US" dirty="0" err="1">
                <a:solidFill>
                  <a:schemeClr val="tx1"/>
                </a:solidFill>
              </a:rPr>
              <a:t>tincidunt</a:t>
            </a:r>
            <a:r>
              <a:rPr lang="en-US" dirty="0">
                <a:solidFill>
                  <a:schemeClr val="tx1"/>
                </a:solidFill>
              </a:rPr>
              <a:t> </a:t>
            </a:r>
            <a:r>
              <a:rPr lang="en-US" dirty="0" err="1">
                <a:solidFill>
                  <a:schemeClr val="tx1"/>
                </a:solidFill>
              </a:rPr>
              <a:t>urna</a:t>
            </a:r>
            <a:r>
              <a:rPr lang="en-US" dirty="0">
                <a:solidFill>
                  <a:schemeClr val="tx1"/>
                </a:solidFill>
              </a:rPr>
              <a:t> </a:t>
            </a:r>
            <a:r>
              <a:rPr lang="en-US" dirty="0" err="1">
                <a:solidFill>
                  <a:schemeClr val="tx1"/>
                </a:solidFill>
              </a:rPr>
              <a:t>odio</a:t>
            </a:r>
            <a:r>
              <a:rPr lang="en-US" dirty="0">
                <a:solidFill>
                  <a:schemeClr val="tx1"/>
                </a:solidFill>
              </a:rPr>
              <a:t>, id </a:t>
            </a:r>
            <a:r>
              <a:rPr lang="en-US" dirty="0" err="1">
                <a:solidFill>
                  <a:schemeClr val="tx1"/>
                </a:solidFill>
              </a:rPr>
              <a:t>suscipit</a:t>
            </a:r>
            <a:r>
              <a:rPr lang="en-US" dirty="0">
                <a:solidFill>
                  <a:schemeClr val="tx1"/>
                </a:solidFill>
              </a:rPr>
              <a:t> </a:t>
            </a:r>
            <a:r>
              <a:rPr lang="en-US" dirty="0" err="1">
                <a:solidFill>
                  <a:schemeClr val="tx1"/>
                </a:solidFill>
              </a:rPr>
              <a:t>sem</a:t>
            </a:r>
            <a:r>
              <a:rPr lang="en-US" dirty="0">
                <a:solidFill>
                  <a:schemeClr val="tx1"/>
                </a:solidFill>
              </a:rPr>
              <a:t> </a:t>
            </a:r>
            <a:r>
              <a:rPr lang="en-US" dirty="0" err="1">
                <a:solidFill>
                  <a:schemeClr val="tx1"/>
                </a:solidFill>
              </a:rPr>
              <a:t>efficitur</a:t>
            </a:r>
            <a:r>
              <a:rPr lang="en-US" dirty="0">
                <a:solidFill>
                  <a:schemeClr val="tx1"/>
                </a:solidFill>
              </a:rPr>
              <a:t> sit </a:t>
            </a:r>
            <a:r>
              <a:rPr lang="en-US" dirty="0" err="1">
                <a:solidFill>
                  <a:schemeClr val="tx1"/>
                </a:solidFill>
              </a:rPr>
              <a:t>amet</a:t>
            </a:r>
            <a:r>
              <a:rPr lang="en-US" dirty="0">
                <a:solidFill>
                  <a:schemeClr val="tx1"/>
                </a:solidFill>
              </a:rPr>
              <a:t>. Aenean non </a:t>
            </a:r>
            <a:r>
              <a:rPr lang="en-US" dirty="0" err="1">
                <a:solidFill>
                  <a:schemeClr val="tx1"/>
                </a:solidFill>
              </a:rPr>
              <a:t>sem</a:t>
            </a:r>
            <a:r>
              <a:rPr lang="en-US" dirty="0">
                <a:solidFill>
                  <a:schemeClr val="tx1"/>
                </a:solidFill>
              </a:rPr>
              <a:t> </a:t>
            </a:r>
            <a:r>
              <a:rPr lang="en-US" dirty="0" err="1">
                <a:solidFill>
                  <a:schemeClr val="tx1"/>
                </a:solidFill>
              </a:rPr>
              <a:t>ut</a:t>
            </a:r>
            <a:r>
              <a:rPr lang="en-US" dirty="0">
                <a:solidFill>
                  <a:schemeClr val="tx1"/>
                </a:solidFill>
              </a:rPr>
              <a:t> dui </a:t>
            </a:r>
            <a:r>
              <a:rPr lang="en-US" dirty="0" err="1">
                <a:solidFill>
                  <a:schemeClr val="tx1"/>
                </a:solidFill>
              </a:rPr>
              <a:t>faucibus</a:t>
            </a:r>
            <a:r>
              <a:rPr lang="en-US" dirty="0">
                <a:solidFill>
                  <a:schemeClr val="tx1"/>
                </a:solidFill>
              </a:rPr>
              <a:t> maximus. </a:t>
            </a:r>
          </a:p>
        </p:txBody>
      </p:sp>
      <p:sp>
        <p:nvSpPr>
          <p:cNvPr id="2" name="Text Placeholder 1">
            <a:extLst>
              <a:ext uri="{FF2B5EF4-FFF2-40B4-BE49-F238E27FC236}">
                <a16:creationId xmlns:a16="http://schemas.microsoft.com/office/drawing/2014/main" id="{8C0C947B-280A-BC1A-FE25-E1AC41D4B759}"/>
              </a:ext>
            </a:extLst>
          </p:cNvPr>
          <p:cNvSpPr>
            <a:spLocks noGrp="1"/>
          </p:cNvSpPr>
          <p:nvPr>
            <p:ph type="body" sz="quarter" idx="14"/>
          </p:nvPr>
        </p:nvSpPr>
        <p:spPr/>
        <p:txBody>
          <a:bodyPr/>
          <a:lstStyle/>
          <a:p>
            <a:endParaRPr lang="en-US" dirty="0"/>
          </a:p>
        </p:txBody>
      </p:sp>
      <p:sp>
        <p:nvSpPr>
          <p:cNvPr id="7" name="TextBox 6">
            <a:extLst>
              <a:ext uri="{FF2B5EF4-FFF2-40B4-BE49-F238E27FC236}">
                <a16:creationId xmlns:a16="http://schemas.microsoft.com/office/drawing/2014/main" id="{83DDAC5D-DBBE-848C-996E-35FCF47D7968}"/>
              </a:ext>
            </a:extLst>
          </p:cNvPr>
          <p:cNvSpPr txBox="1"/>
          <p:nvPr/>
        </p:nvSpPr>
        <p:spPr>
          <a:xfrm>
            <a:off x="7345427" y="5898403"/>
            <a:ext cx="4805801" cy="307777"/>
          </a:xfrm>
          <a:prstGeom prst="rect">
            <a:avLst/>
          </a:prstGeom>
          <a:noFill/>
        </p:spPr>
        <p:txBody>
          <a:bodyPr wrap="square" rtlCol="0">
            <a:spAutoFit/>
          </a:bodyPr>
          <a:lstStyle/>
          <a:p>
            <a:r>
              <a:rPr lang="en-US" sz="1400" dirty="0">
                <a:solidFill>
                  <a:schemeClr val="bg1"/>
                </a:solidFill>
                <a:latin typeface="Arial" panose="020B0604020202020204" pitchFamily="34" charset="0"/>
                <a:cs typeface="Arial" panose="020B0604020202020204" pitchFamily="34" charset="0"/>
              </a:rPr>
              <a:t>Placeholder for optional photo description goes here.</a:t>
            </a:r>
          </a:p>
        </p:txBody>
      </p:sp>
      <p:pic>
        <p:nvPicPr>
          <p:cNvPr id="10" name="Picture Placeholder 4" descr="A group of people holding signs&#10;&#10;Description automatically generated">
            <a:extLst>
              <a:ext uri="{FF2B5EF4-FFF2-40B4-BE49-F238E27FC236}">
                <a16:creationId xmlns:a16="http://schemas.microsoft.com/office/drawing/2014/main" id="{2EF15D6D-BCDE-015B-1A84-4EE514A13675}"/>
              </a:ext>
            </a:extLst>
          </p:cNvPr>
          <p:cNvPicPr>
            <a:picLocks noChangeAspect="1"/>
          </p:cNvPicPr>
          <p:nvPr/>
        </p:nvPicPr>
        <p:blipFill>
          <a:blip r:embed="rId3"/>
          <a:srcRect l="19610" r="19610"/>
          <a:stretch>
            <a:fillRect/>
          </a:stretch>
        </p:blipFill>
        <p:spPr>
          <a:xfrm>
            <a:off x="6548035" y="495947"/>
            <a:ext cx="5191931" cy="5579388"/>
          </a:xfrm>
          <a:prstGeom prst="rect">
            <a:avLst/>
          </a:prstGeom>
        </p:spPr>
      </p:pic>
      <p:sp>
        <p:nvSpPr>
          <p:cNvPr id="11" name="Rectangle 10">
            <a:extLst>
              <a:ext uri="{FF2B5EF4-FFF2-40B4-BE49-F238E27FC236}">
                <a16:creationId xmlns:a16="http://schemas.microsoft.com/office/drawing/2014/main" id="{0DC12DEA-2578-FAC9-5556-5835EB62325F}"/>
              </a:ext>
            </a:extLst>
          </p:cNvPr>
          <p:cNvSpPr/>
          <p:nvPr/>
        </p:nvSpPr>
        <p:spPr>
          <a:xfrm>
            <a:off x="6548034" y="5476015"/>
            <a:ext cx="5191931" cy="599320"/>
          </a:xfrm>
          <a:prstGeom prst="rect">
            <a:avLst/>
          </a:prstGeom>
          <a:solidFill>
            <a:srgbClr val="2222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Arial" panose="020B0604020202020204" pitchFamily="34" charset="0"/>
            </a:endParaRPr>
          </a:p>
        </p:txBody>
      </p:sp>
      <p:sp>
        <p:nvSpPr>
          <p:cNvPr id="12" name="TextBox 11">
            <a:extLst>
              <a:ext uri="{FF2B5EF4-FFF2-40B4-BE49-F238E27FC236}">
                <a16:creationId xmlns:a16="http://schemas.microsoft.com/office/drawing/2014/main" id="{C91E32AE-00DA-9400-3A8E-DB7E748AF64E}"/>
              </a:ext>
            </a:extLst>
          </p:cNvPr>
          <p:cNvSpPr txBox="1"/>
          <p:nvPr/>
        </p:nvSpPr>
        <p:spPr>
          <a:xfrm>
            <a:off x="6709483" y="5621786"/>
            <a:ext cx="4869032" cy="307777"/>
          </a:xfrm>
          <a:prstGeom prst="rect">
            <a:avLst/>
          </a:prstGeom>
          <a:noFill/>
        </p:spPr>
        <p:txBody>
          <a:bodyPr wrap="square" rtlCol="0">
            <a:spAutoFit/>
          </a:bodyPr>
          <a:lstStyle/>
          <a:p>
            <a:r>
              <a:rPr lang="en-US" sz="1400" dirty="0">
                <a:solidFill>
                  <a:schemeClr val="bg1"/>
                </a:solidFill>
                <a:latin typeface="Arial" panose="020B0604020202020204" pitchFamily="34" charset="0"/>
                <a:cs typeface="Arial" panose="020B0604020202020204" pitchFamily="34" charset="0"/>
              </a:rPr>
              <a:t>Placeholder for optional photo description goes here.</a:t>
            </a:r>
          </a:p>
        </p:txBody>
      </p:sp>
    </p:spTree>
    <p:extLst>
      <p:ext uri="{BB962C8B-B14F-4D97-AF65-F5344CB8AC3E}">
        <p14:creationId xmlns:p14="http://schemas.microsoft.com/office/powerpoint/2010/main" val="163270321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FD65DB64-CCE6-9D41-BA97-F97606EB3F3E}"/>
              </a:ext>
            </a:extLst>
          </p:cNvPr>
          <p:cNvGrpSpPr/>
          <p:nvPr/>
        </p:nvGrpSpPr>
        <p:grpSpPr>
          <a:xfrm>
            <a:off x="806862" y="1013460"/>
            <a:ext cx="5634279" cy="4595770"/>
            <a:chOff x="806862" y="882324"/>
            <a:chExt cx="5634279" cy="4595770"/>
          </a:xfrm>
        </p:grpSpPr>
        <p:sp>
          <p:nvSpPr>
            <p:cNvPr id="6" name="Text Placeholder 3">
              <a:extLst>
                <a:ext uri="{FF2B5EF4-FFF2-40B4-BE49-F238E27FC236}">
                  <a16:creationId xmlns:a16="http://schemas.microsoft.com/office/drawing/2014/main" id="{B5450B7C-A6D9-A64D-87DA-5C715A8E544F}"/>
                </a:ext>
              </a:extLst>
            </p:cNvPr>
            <p:cNvSpPr txBox="1">
              <a:spLocks/>
            </p:cNvSpPr>
            <p:nvPr/>
          </p:nvSpPr>
          <p:spPr>
            <a:xfrm>
              <a:off x="806862" y="4359418"/>
              <a:ext cx="5634279" cy="1118676"/>
            </a:xfrm>
            <a:prstGeom prst="rect">
              <a:avLst/>
            </a:prstGeom>
          </p:spPr>
          <p:txBody>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pPr marL="0" indent="0">
                <a:lnSpc>
                  <a:spcPts val="2500"/>
                </a:lnSpc>
                <a:spcBef>
                  <a:spcPts val="0"/>
                </a:spcBef>
                <a:spcAft>
                  <a:spcPts val="0"/>
                </a:spcAft>
                <a:buFont typeface="Franklin Gothic Book" panose="020B0503020102020204" pitchFamily="34" charset="0"/>
                <a:buNone/>
              </a:pPr>
              <a:r>
                <a:rPr lang="en-US" dirty="0">
                  <a:solidFill>
                    <a:srgbClr val="222222"/>
                  </a:solidFill>
                  <a:latin typeface="Arial" panose="020B0604020202020204" pitchFamily="34" charset="0"/>
                </a:rPr>
                <a:t>Mauris </a:t>
              </a:r>
              <a:r>
                <a:rPr lang="en-US" dirty="0" err="1">
                  <a:solidFill>
                    <a:srgbClr val="222222"/>
                  </a:solidFill>
                  <a:latin typeface="Arial" panose="020B0604020202020204" pitchFamily="34" charset="0"/>
                </a:rPr>
                <a:t>ornare</a:t>
              </a:r>
              <a:r>
                <a:rPr lang="en-US" dirty="0">
                  <a:solidFill>
                    <a:srgbClr val="222222"/>
                  </a:solidFill>
                  <a:latin typeface="Arial" panose="020B0604020202020204" pitchFamily="34" charset="0"/>
                </a:rPr>
                <a:t> </a:t>
              </a:r>
              <a:r>
                <a:rPr lang="en-US" dirty="0" err="1">
                  <a:solidFill>
                    <a:srgbClr val="222222"/>
                  </a:solidFill>
                  <a:latin typeface="Arial" panose="020B0604020202020204" pitchFamily="34" charset="0"/>
                </a:rPr>
                <a:t>dignissim</a:t>
              </a:r>
              <a:r>
                <a:rPr lang="en-US" dirty="0">
                  <a:solidFill>
                    <a:srgbClr val="222222"/>
                  </a:solidFill>
                  <a:latin typeface="Arial" panose="020B0604020202020204" pitchFamily="34" charset="0"/>
                </a:rPr>
                <a:t> </a:t>
              </a:r>
              <a:r>
                <a:rPr lang="en-US" dirty="0" err="1">
                  <a:solidFill>
                    <a:srgbClr val="222222"/>
                  </a:solidFill>
                  <a:latin typeface="Arial" panose="020B0604020202020204" pitchFamily="34" charset="0"/>
                </a:rPr>
                <a:t>lectus</a:t>
              </a:r>
              <a:r>
                <a:rPr lang="en-US" dirty="0">
                  <a:solidFill>
                    <a:srgbClr val="222222"/>
                  </a:solidFill>
                  <a:latin typeface="Arial" panose="020B0604020202020204" pitchFamily="34" charset="0"/>
                </a:rPr>
                <a:t> vitae vestibulum. </a:t>
              </a:r>
              <a:r>
                <a:rPr lang="en-US" dirty="0" err="1">
                  <a:solidFill>
                    <a:srgbClr val="222222"/>
                  </a:solidFill>
                  <a:latin typeface="Arial" panose="020B0604020202020204" pitchFamily="34" charset="0"/>
                </a:rPr>
                <a:t>Nullam</a:t>
              </a:r>
              <a:r>
                <a:rPr lang="en-US" dirty="0">
                  <a:solidFill>
                    <a:srgbClr val="222222"/>
                  </a:solidFill>
                  <a:latin typeface="Arial" panose="020B0604020202020204" pitchFamily="34" charset="0"/>
                </a:rPr>
                <a:t> tincidunt </a:t>
              </a:r>
              <a:r>
                <a:rPr lang="en-US" dirty="0" err="1">
                  <a:solidFill>
                    <a:srgbClr val="222222"/>
                  </a:solidFill>
                  <a:latin typeface="Arial" panose="020B0604020202020204" pitchFamily="34" charset="0"/>
                </a:rPr>
                <a:t>urna</a:t>
              </a:r>
              <a:r>
                <a:rPr lang="en-US" dirty="0">
                  <a:solidFill>
                    <a:srgbClr val="222222"/>
                  </a:solidFill>
                  <a:latin typeface="Arial" panose="020B0604020202020204" pitchFamily="34" charset="0"/>
                </a:rPr>
                <a:t> </a:t>
              </a:r>
              <a:r>
                <a:rPr lang="en-US" dirty="0" err="1">
                  <a:solidFill>
                    <a:srgbClr val="222222"/>
                  </a:solidFill>
                  <a:latin typeface="Arial" panose="020B0604020202020204" pitchFamily="34" charset="0"/>
                </a:rPr>
                <a:t>odio</a:t>
              </a:r>
              <a:r>
                <a:rPr lang="en-US" dirty="0">
                  <a:solidFill>
                    <a:srgbClr val="222222"/>
                  </a:solidFill>
                  <a:latin typeface="Arial" panose="020B0604020202020204" pitchFamily="34" charset="0"/>
                </a:rPr>
                <a:t>, id </a:t>
              </a:r>
              <a:r>
                <a:rPr lang="en-US" dirty="0" err="1">
                  <a:solidFill>
                    <a:srgbClr val="222222"/>
                  </a:solidFill>
                  <a:latin typeface="Arial" panose="020B0604020202020204" pitchFamily="34" charset="0"/>
                </a:rPr>
                <a:t>suscipit</a:t>
              </a:r>
              <a:r>
                <a:rPr lang="en-US" dirty="0">
                  <a:solidFill>
                    <a:srgbClr val="222222"/>
                  </a:solidFill>
                  <a:latin typeface="Arial" panose="020B0604020202020204" pitchFamily="34" charset="0"/>
                </a:rPr>
                <a:t> </a:t>
              </a:r>
              <a:r>
                <a:rPr lang="en-US" dirty="0" err="1">
                  <a:solidFill>
                    <a:srgbClr val="222222"/>
                  </a:solidFill>
                  <a:latin typeface="Arial" panose="020B0604020202020204" pitchFamily="34" charset="0"/>
                </a:rPr>
                <a:t>sem</a:t>
              </a:r>
              <a:r>
                <a:rPr lang="en-US" dirty="0">
                  <a:solidFill>
                    <a:srgbClr val="222222"/>
                  </a:solidFill>
                  <a:latin typeface="Arial" panose="020B0604020202020204" pitchFamily="34" charset="0"/>
                </a:rPr>
                <a:t> </a:t>
              </a:r>
              <a:r>
                <a:rPr lang="en-US" dirty="0" err="1">
                  <a:solidFill>
                    <a:srgbClr val="222222"/>
                  </a:solidFill>
                  <a:latin typeface="Arial" panose="020B0604020202020204" pitchFamily="34" charset="0"/>
                </a:rPr>
                <a:t>efficitur</a:t>
              </a:r>
              <a:r>
                <a:rPr lang="en-US" dirty="0">
                  <a:solidFill>
                    <a:srgbClr val="222222"/>
                  </a:solidFill>
                  <a:latin typeface="Arial" panose="020B0604020202020204" pitchFamily="34" charset="0"/>
                </a:rPr>
                <a:t> sit </a:t>
              </a:r>
              <a:r>
                <a:rPr lang="en-US" dirty="0" err="1">
                  <a:solidFill>
                    <a:srgbClr val="222222"/>
                  </a:solidFill>
                  <a:latin typeface="Arial" panose="020B0604020202020204" pitchFamily="34" charset="0"/>
                </a:rPr>
                <a:t>amet</a:t>
              </a:r>
              <a:r>
                <a:rPr lang="en-US" dirty="0">
                  <a:solidFill>
                    <a:srgbClr val="222222"/>
                  </a:solidFill>
                  <a:latin typeface="Arial" panose="020B0604020202020204" pitchFamily="34" charset="0"/>
                </a:rPr>
                <a:t>. Aenean non </a:t>
              </a:r>
              <a:r>
                <a:rPr lang="en-US" dirty="0" err="1">
                  <a:solidFill>
                    <a:srgbClr val="222222"/>
                  </a:solidFill>
                  <a:latin typeface="Arial" panose="020B0604020202020204" pitchFamily="34" charset="0"/>
                </a:rPr>
                <a:t>sem</a:t>
              </a:r>
              <a:r>
                <a:rPr lang="en-US" dirty="0">
                  <a:solidFill>
                    <a:srgbClr val="222222"/>
                  </a:solidFill>
                  <a:latin typeface="Arial" panose="020B0604020202020204" pitchFamily="34" charset="0"/>
                </a:rPr>
                <a:t> </a:t>
              </a:r>
              <a:r>
                <a:rPr lang="en-US" dirty="0" err="1">
                  <a:solidFill>
                    <a:srgbClr val="222222"/>
                  </a:solidFill>
                  <a:latin typeface="Arial" panose="020B0604020202020204" pitchFamily="34" charset="0"/>
                </a:rPr>
                <a:t>ut</a:t>
              </a:r>
              <a:r>
                <a:rPr lang="en-US" dirty="0">
                  <a:solidFill>
                    <a:srgbClr val="222222"/>
                  </a:solidFill>
                  <a:latin typeface="Arial" panose="020B0604020202020204" pitchFamily="34" charset="0"/>
                </a:rPr>
                <a:t> dui </a:t>
              </a:r>
              <a:r>
                <a:rPr lang="en-US" dirty="0" err="1">
                  <a:solidFill>
                    <a:srgbClr val="222222"/>
                  </a:solidFill>
                  <a:latin typeface="Arial" panose="020B0604020202020204" pitchFamily="34" charset="0"/>
                </a:rPr>
                <a:t>faucibus</a:t>
              </a:r>
              <a:r>
                <a:rPr lang="en-US" dirty="0">
                  <a:solidFill>
                    <a:srgbClr val="222222"/>
                  </a:solidFill>
                  <a:latin typeface="Arial" panose="020B0604020202020204" pitchFamily="34" charset="0"/>
                </a:rPr>
                <a:t> maximus. </a:t>
              </a:r>
            </a:p>
            <a:p>
              <a:pPr marL="0" indent="0">
                <a:lnSpc>
                  <a:spcPts val="2500"/>
                </a:lnSpc>
                <a:spcBef>
                  <a:spcPts val="0"/>
                </a:spcBef>
                <a:spcAft>
                  <a:spcPts val="0"/>
                </a:spcAft>
                <a:buFont typeface="Franklin Gothic Book" panose="020B0503020102020204" pitchFamily="34" charset="0"/>
                <a:buNone/>
              </a:pPr>
              <a:endParaRPr lang="en-US" dirty="0">
                <a:solidFill>
                  <a:srgbClr val="222222"/>
                </a:solidFill>
                <a:latin typeface="Arial" panose="020B0604020202020204" pitchFamily="34" charset="0"/>
              </a:endParaRPr>
            </a:p>
          </p:txBody>
        </p:sp>
        <p:sp>
          <p:nvSpPr>
            <p:cNvPr id="12" name="Rectangle 11">
              <a:extLst>
                <a:ext uri="{FF2B5EF4-FFF2-40B4-BE49-F238E27FC236}">
                  <a16:creationId xmlns:a16="http://schemas.microsoft.com/office/drawing/2014/main" id="{14362F17-522C-2249-AA68-6B10297214DC}"/>
                </a:ext>
              </a:extLst>
            </p:cNvPr>
            <p:cNvSpPr/>
            <p:nvPr/>
          </p:nvSpPr>
          <p:spPr>
            <a:xfrm>
              <a:off x="806862" y="3309788"/>
              <a:ext cx="5324312" cy="1828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3" name="Rectangle 12">
              <a:extLst>
                <a:ext uri="{FF2B5EF4-FFF2-40B4-BE49-F238E27FC236}">
                  <a16:creationId xmlns:a16="http://schemas.microsoft.com/office/drawing/2014/main" id="{77908C71-1DA8-714A-8393-D494A1C56456}"/>
                </a:ext>
              </a:extLst>
            </p:cNvPr>
            <p:cNvSpPr/>
            <p:nvPr/>
          </p:nvSpPr>
          <p:spPr>
            <a:xfrm rot="16200000">
              <a:off x="-406868" y="2096056"/>
              <a:ext cx="2610344" cy="1828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4" name="Title 2">
              <a:extLst>
                <a:ext uri="{FF2B5EF4-FFF2-40B4-BE49-F238E27FC236}">
                  <a16:creationId xmlns:a16="http://schemas.microsoft.com/office/drawing/2014/main" id="{E1365DA5-F4CF-7648-9105-D3A248C13018}"/>
                </a:ext>
              </a:extLst>
            </p:cNvPr>
            <p:cNvSpPr txBox="1">
              <a:spLocks/>
            </p:cNvSpPr>
            <p:nvPr/>
          </p:nvSpPr>
          <p:spPr>
            <a:xfrm>
              <a:off x="1119331" y="1309792"/>
              <a:ext cx="5176434" cy="2239505"/>
            </a:xfrm>
            <a:prstGeom prst="rect">
              <a:avLst/>
            </a:prstGeom>
          </p:spPr>
          <p:txBody>
            <a:bodyPr>
              <a:normAutofit/>
            </a:bodyPr>
            <a:lstStyle>
              <a:lvl1pPr algn="l" defTabSz="914400" rtl="0" eaLnBrk="1" latinLnBrk="0" hangingPunct="1">
                <a:lnSpc>
                  <a:spcPct val="89000"/>
                </a:lnSpc>
                <a:spcBef>
                  <a:spcPct val="0"/>
                </a:spcBef>
                <a:buNone/>
                <a:defRPr sz="4400" kern="1200" cap="all" baseline="0">
                  <a:solidFill>
                    <a:schemeClr val="tx2"/>
                  </a:solidFill>
                  <a:latin typeface="+mj-lt"/>
                  <a:ea typeface="+mj-ea"/>
                  <a:cs typeface="+mj-cs"/>
                </a:defRPr>
              </a:lvl1pPr>
            </a:lstStyle>
            <a:p>
              <a:r>
                <a:rPr lang="en-US" b="1" dirty="0">
                  <a:solidFill>
                    <a:srgbClr val="222222"/>
                  </a:solidFill>
                  <a:latin typeface="Arial" panose="020B0604020202020204" pitchFamily="34" charset="0"/>
                </a:rPr>
                <a:t>Addressing inequality in the workplace</a:t>
              </a:r>
            </a:p>
          </p:txBody>
        </p:sp>
        <p:sp>
          <p:nvSpPr>
            <p:cNvPr id="15" name="Rectangle 14">
              <a:extLst>
                <a:ext uri="{FF2B5EF4-FFF2-40B4-BE49-F238E27FC236}">
                  <a16:creationId xmlns:a16="http://schemas.microsoft.com/office/drawing/2014/main" id="{72DC21F7-D88B-674F-9B88-8E4DC7FF8AF4}"/>
                </a:ext>
              </a:extLst>
            </p:cNvPr>
            <p:cNvSpPr/>
            <p:nvPr/>
          </p:nvSpPr>
          <p:spPr>
            <a:xfrm>
              <a:off x="889158" y="882324"/>
              <a:ext cx="1611995" cy="1828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grpSp>
      <p:sp>
        <p:nvSpPr>
          <p:cNvPr id="16" name="Rectangle 15">
            <a:extLst>
              <a:ext uri="{FF2B5EF4-FFF2-40B4-BE49-F238E27FC236}">
                <a16:creationId xmlns:a16="http://schemas.microsoft.com/office/drawing/2014/main" id="{CDBB4F0D-12FE-0E47-88F1-4CCA84B09ACA}"/>
              </a:ext>
            </a:extLst>
          </p:cNvPr>
          <p:cNvSpPr/>
          <p:nvPr/>
        </p:nvSpPr>
        <p:spPr>
          <a:xfrm>
            <a:off x="7315199" y="1013461"/>
            <a:ext cx="4316506" cy="4831079"/>
          </a:xfrm>
          <a:prstGeom prst="rect">
            <a:avLst/>
          </a:prstGeom>
          <a:solidFill>
            <a:srgbClr val="B31B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pic>
        <p:nvPicPr>
          <p:cNvPr id="10" name="Picture 9" descr="Icon&#10;&#10;Description automatically generated">
            <a:extLst>
              <a:ext uri="{FF2B5EF4-FFF2-40B4-BE49-F238E27FC236}">
                <a16:creationId xmlns:a16="http://schemas.microsoft.com/office/drawing/2014/main" id="{B3ED3284-47CD-7A45-B830-F103527EB180}"/>
              </a:ext>
            </a:extLst>
          </p:cNvPr>
          <p:cNvPicPr>
            <a:picLocks noChangeAspect="1"/>
          </p:cNvPicPr>
          <p:nvPr/>
        </p:nvPicPr>
        <p:blipFill>
          <a:blip r:embed="rId3"/>
          <a:stretch>
            <a:fillRect/>
          </a:stretch>
        </p:blipFill>
        <p:spPr>
          <a:xfrm>
            <a:off x="8520952" y="2476500"/>
            <a:ext cx="1905000" cy="1905000"/>
          </a:xfrm>
          <a:prstGeom prst="rect">
            <a:avLst/>
          </a:prstGeom>
        </p:spPr>
      </p:pic>
    </p:spTree>
    <p:extLst>
      <p:ext uri="{BB962C8B-B14F-4D97-AF65-F5344CB8AC3E}">
        <p14:creationId xmlns:p14="http://schemas.microsoft.com/office/powerpoint/2010/main" val="420871533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CDBB4F0D-12FE-0E47-88F1-4CCA84B09ACA}"/>
              </a:ext>
            </a:extLst>
          </p:cNvPr>
          <p:cNvSpPr/>
          <p:nvPr/>
        </p:nvSpPr>
        <p:spPr>
          <a:xfrm>
            <a:off x="7705165" y="495947"/>
            <a:ext cx="4019304" cy="5579388"/>
          </a:xfrm>
          <a:prstGeom prst="rect">
            <a:avLst/>
          </a:prstGeom>
          <a:solidFill>
            <a:srgbClr val="B31B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grpSp>
        <p:nvGrpSpPr>
          <p:cNvPr id="17" name="Group 16">
            <a:extLst>
              <a:ext uri="{FF2B5EF4-FFF2-40B4-BE49-F238E27FC236}">
                <a16:creationId xmlns:a16="http://schemas.microsoft.com/office/drawing/2014/main" id="{FD65DB64-CCE6-9D41-BA97-F97606EB3F3E}"/>
              </a:ext>
            </a:extLst>
          </p:cNvPr>
          <p:cNvGrpSpPr/>
          <p:nvPr/>
        </p:nvGrpSpPr>
        <p:grpSpPr>
          <a:xfrm>
            <a:off x="806862" y="495947"/>
            <a:ext cx="6360419" cy="5568006"/>
            <a:chOff x="806862" y="364811"/>
            <a:chExt cx="6360419" cy="5568006"/>
          </a:xfrm>
        </p:grpSpPr>
        <p:sp>
          <p:nvSpPr>
            <p:cNvPr id="6" name="Text Placeholder 3">
              <a:extLst>
                <a:ext uri="{FF2B5EF4-FFF2-40B4-BE49-F238E27FC236}">
                  <a16:creationId xmlns:a16="http://schemas.microsoft.com/office/drawing/2014/main" id="{B5450B7C-A6D9-A64D-87DA-5C715A8E544F}"/>
                </a:ext>
              </a:extLst>
            </p:cNvPr>
            <p:cNvSpPr txBox="1">
              <a:spLocks/>
            </p:cNvSpPr>
            <p:nvPr/>
          </p:nvSpPr>
          <p:spPr>
            <a:xfrm>
              <a:off x="1457448" y="2834964"/>
              <a:ext cx="4971915" cy="1657404"/>
            </a:xfrm>
            <a:prstGeom prst="rect">
              <a:avLst/>
            </a:prstGeom>
          </p:spPr>
          <p:txBody>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pPr marL="0" indent="0">
                <a:lnSpc>
                  <a:spcPts val="2500"/>
                </a:lnSpc>
                <a:spcBef>
                  <a:spcPts val="0"/>
                </a:spcBef>
                <a:spcAft>
                  <a:spcPts val="0"/>
                </a:spcAft>
                <a:buNone/>
              </a:pPr>
              <a:r>
                <a:rPr lang="en-US" dirty="0" err="1">
                  <a:solidFill>
                    <a:srgbClr val="222222"/>
                  </a:solidFill>
                  <a:latin typeface="Arial" panose="020B0604020202020204" pitchFamily="34" charset="0"/>
                </a:rPr>
                <a:t>Mauris</a:t>
              </a:r>
              <a:r>
                <a:rPr lang="en-US" dirty="0">
                  <a:solidFill>
                    <a:srgbClr val="222222"/>
                  </a:solidFill>
                  <a:latin typeface="Arial" panose="020B0604020202020204" pitchFamily="34" charset="0"/>
                </a:rPr>
                <a:t> </a:t>
              </a:r>
              <a:r>
                <a:rPr lang="en-US" dirty="0" err="1">
                  <a:solidFill>
                    <a:srgbClr val="222222"/>
                  </a:solidFill>
                  <a:latin typeface="Arial" panose="020B0604020202020204" pitchFamily="34" charset="0"/>
                </a:rPr>
                <a:t>ornare</a:t>
              </a:r>
              <a:r>
                <a:rPr lang="en-US" dirty="0">
                  <a:solidFill>
                    <a:srgbClr val="222222"/>
                  </a:solidFill>
                  <a:latin typeface="Arial" panose="020B0604020202020204" pitchFamily="34" charset="0"/>
                </a:rPr>
                <a:t> </a:t>
              </a:r>
              <a:r>
                <a:rPr lang="en-US" dirty="0" err="1">
                  <a:solidFill>
                    <a:srgbClr val="222222"/>
                  </a:solidFill>
                  <a:latin typeface="Arial" panose="020B0604020202020204" pitchFamily="34" charset="0"/>
                </a:rPr>
                <a:t>dignissim</a:t>
              </a:r>
              <a:r>
                <a:rPr lang="en-US" dirty="0">
                  <a:solidFill>
                    <a:srgbClr val="222222"/>
                  </a:solidFill>
                  <a:latin typeface="Arial" panose="020B0604020202020204" pitchFamily="34" charset="0"/>
                </a:rPr>
                <a:t> </a:t>
              </a:r>
              <a:r>
                <a:rPr lang="en-US" dirty="0" err="1">
                  <a:solidFill>
                    <a:srgbClr val="222222"/>
                  </a:solidFill>
                  <a:latin typeface="Arial" panose="020B0604020202020204" pitchFamily="34" charset="0"/>
                </a:rPr>
                <a:t>lectus</a:t>
              </a:r>
              <a:r>
                <a:rPr lang="en-US" dirty="0">
                  <a:solidFill>
                    <a:srgbClr val="222222"/>
                  </a:solidFill>
                  <a:latin typeface="Arial" panose="020B0604020202020204" pitchFamily="34" charset="0"/>
                </a:rPr>
                <a:t> vitae vestibulum. </a:t>
              </a:r>
              <a:r>
                <a:rPr lang="en-US" dirty="0" err="1">
                  <a:solidFill>
                    <a:srgbClr val="222222"/>
                  </a:solidFill>
                  <a:latin typeface="Arial" panose="020B0604020202020204" pitchFamily="34" charset="0"/>
                </a:rPr>
                <a:t>Nullam</a:t>
              </a:r>
              <a:r>
                <a:rPr lang="en-US" dirty="0">
                  <a:solidFill>
                    <a:srgbClr val="222222"/>
                  </a:solidFill>
                  <a:latin typeface="Arial" panose="020B0604020202020204" pitchFamily="34" charset="0"/>
                </a:rPr>
                <a:t> </a:t>
              </a:r>
              <a:r>
                <a:rPr lang="en-US" dirty="0" err="1">
                  <a:solidFill>
                    <a:srgbClr val="222222"/>
                  </a:solidFill>
                  <a:latin typeface="Arial" panose="020B0604020202020204" pitchFamily="34" charset="0"/>
                </a:rPr>
                <a:t>tincidunt</a:t>
              </a:r>
              <a:r>
                <a:rPr lang="en-US" dirty="0">
                  <a:solidFill>
                    <a:srgbClr val="222222"/>
                  </a:solidFill>
                  <a:latin typeface="Arial" panose="020B0604020202020204" pitchFamily="34" charset="0"/>
                </a:rPr>
                <a:t> </a:t>
              </a:r>
              <a:r>
                <a:rPr lang="en-US" dirty="0" err="1">
                  <a:solidFill>
                    <a:srgbClr val="222222"/>
                  </a:solidFill>
                  <a:latin typeface="Arial" panose="020B0604020202020204" pitchFamily="34" charset="0"/>
                </a:rPr>
                <a:t>urna</a:t>
              </a:r>
              <a:r>
                <a:rPr lang="en-US" dirty="0">
                  <a:solidFill>
                    <a:srgbClr val="222222"/>
                  </a:solidFill>
                  <a:latin typeface="Arial" panose="020B0604020202020204" pitchFamily="34" charset="0"/>
                </a:rPr>
                <a:t> </a:t>
              </a:r>
              <a:r>
                <a:rPr lang="en-US" dirty="0" err="1">
                  <a:solidFill>
                    <a:srgbClr val="222222"/>
                  </a:solidFill>
                  <a:latin typeface="Arial" panose="020B0604020202020204" pitchFamily="34" charset="0"/>
                </a:rPr>
                <a:t>odio</a:t>
              </a:r>
              <a:r>
                <a:rPr lang="en-US" dirty="0">
                  <a:solidFill>
                    <a:srgbClr val="222222"/>
                  </a:solidFill>
                  <a:latin typeface="Arial" panose="020B0604020202020204" pitchFamily="34" charset="0"/>
                </a:rPr>
                <a:t>, id </a:t>
              </a:r>
              <a:r>
                <a:rPr lang="en-US" dirty="0" err="1">
                  <a:solidFill>
                    <a:srgbClr val="222222"/>
                  </a:solidFill>
                  <a:latin typeface="Arial" panose="020B0604020202020204" pitchFamily="34" charset="0"/>
                </a:rPr>
                <a:t>suscipit</a:t>
              </a:r>
              <a:r>
                <a:rPr lang="en-US" dirty="0">
                  <a:solidFill>
                    <a:srgbClr val="222222"/>
                  </a:solidFill>
                  <a:latin typeface="Arial" panose="020B0604020202020204" pitchFamily="34" charset="0"/>
                </a:rPr>
                <a:t> </a:t>
              </a:r>
              <a:r>
                <a:rPr lang="en-US" dirty="0" err="1">
                  <a:solidFill>
                    <a:srgbClr val="222222"/>
                  </a:solidFill>
                  <a:latin typeface="Arial" panose="020B0604020202020204" pitchFamily="34" charset="0"/>
                </a:rPr>
                <a:t>sem</a:t>
              </a:r>
              <a:r>
                <a:rPr lang="en-US" dirty="0">
                  <a:solidFill>
                    <a:srgbClr val="222222"/>
                  </a:solidFill>
                  <a:latin typeface="Arial" panose="020B0604020202020204" pitchFamily="34" charset="0"/>
                </a:rPr>
                <a:t> </a:t>
              </a:r>
              <a:r>
                <a:rPr lang="en-US" dirty="0" err="1">
                  <a:solidFill>
                    <a:srgbClr val="222222"/>
                  </a:solidFill>
                  <a:latin typeface="Arial" panose="020B0604020202020204" pitchFamily="34" charset="0"/>
                </a:rPr>
                <a:t>efficitur</a:t>
              </a:r>
              <a:r>
                <a:rPr lang="en-US" dirty="0">
                  <a:solidFill>
                    <a:srgbClr val="222222"/>
                  </a:solidFill>
                  <a:latin typeface="Arial" panose="020B0604020202020204" pitchFamily="34" charset="0"/>
                </a:rPr>
                <a:t> sit </a:t>
              </a:r>
              <a:r>
                <a:rPr lang="en-US" dirty="0" err="1">
                  <a:solidFill>
                    <a:srgbClr val="222222"/>
                  </a:solidFill>
                  <a:latin typeface="Arial" panose="020B0604020202020204" pitchFamily="34" charset="0"/>
                </a:rPr>
                <a:t>amet</a:t>
              </a:r>
              <a:r>
                <a:rPr lang="en-US" dirty="0">
                  <a:solidFill>
                    <a:srgbClr val="222222"/>
                  </a:solidFill>
                  <a:latin typeface="Arial" panose="020B0604020202020204" pitchFamily="34" charset="0"/>
                </a:rPr>
                <a:t>. Aenean non </a:t>
              </a:r>
              <a:r>
                <a:rPr lang="en-US" dirty="0" err="1">
                  <a:solidFill>
                    <a:srgbClr val="222222"/>
                  </a:solidFill>
                  <a:latin typeface="Arial" panose="020B0604020202020204" pitchFamily="34" charset="0"/>
                </a:rPr>
                <a:t>sem</a:t>
              </a:r>
              <a:r>
                <a:rPr lang="en-US" dirty="0">
                  <a:solidFill>
                    <a:srgbClr val="222222"/>
                  </a:solidFill>
                  <a:latin typeface="Arial" panose="020B0604020202020204" pitchFamily="34" charset="0"/>
                </a:rPr>
                <a:t> </a:t>
              </a:r>
              <a:r>
                <a:rPr lang="en-US" dirty="0" err="1">
                  <a:solidFill>
                    <a:srgbClr val="222222"/>
                  </a:solidFill>
                  <a:latin typeface="Arial" panose="020B0604020202020204" pitchFamily="34" charset="0"/>
                </a:rPr>
                <a:t>ut</a:t>
              </a:r>
              <a:r>
                <a:rPr lang="en-US" dirty="0">
                  <a:solidFill>
                    <a:srgbClr val="222222"/>
                  </a:solidFill>
                  <a:latin typeface="Arial" panose="020B0604020202020204" pitchFamily="34" charset="0"/>
                </a:rPr>
                <a:t> dui </a:t>
              </a:r>
              <a:r>
                <a:rPr lang="en-US" dirty="0" err="1">
                  <a:solidFill>
                    <a:srgbClr val="222222"/>
                  </a:solidFill>
                  <a:latin typeface="Arial" panose="020B0604020202020204" pitchFamily="34" charset="0"/>
                </a:rPr>
                <a:t>faucibus</a:t>
              </a:r>
              <a:r>
                <a:rPr lang="en-US" dirty="0">
                  <a:solidFill>
                    <a:srgbClr val="222222"/>
                  </a:solidFill>
                  <a:latin typeface="Arial" panose="020B0604020202020204" pitchFamily="34" charset="0"/>
                </a:rPr>
                <a:t> maximus. </a:t>
              </a:r>
            </a:p>
            <a:p>
              <a:pPr marL="0" indent="0">
                <a:lnSpc>
                  <a:spcPts val="2500"/>
                </a:lnSpc>
                <a:spcBef>
                  <a:spcPts val="0"/>
                </a:spcBef>
                <a:spcAft>
                  <a:spcPts val="0"/>
                </a:spcAft>
                <a:buNone/>
              </a:pPr>
              <a:endParaRPr lang="en-US" dirty="0">
                <a:solidFill>
                  <a:srgbClr val="222222"/>
                </a:solidFill>
                <a:latin typeface="Arial" panose="020B0604020202020204" pitchFamily="34" charset="0"/>
              </a:endParaRPr>
            </a:p>
          </p:txBody>
        </p:sp>
        <p:sp>
          <p:nvSpPr>
            <p:cNvPr id="12" name="Rectangle 11">
              <a:extLst>
                <a:ext uri="{FF2B5EF4-FFF2-40B4-BE49-F238E27FC236}">
                  <a16:creationId xmlns:a16="http://schemas.microsoft.com/office/drawing/2014/main" id="{14362F17-522C-2249-AA68-6B10297214DC}"/>
                </a:ext>
              </a:extLst>
            </p:cNvPr>
            <p:cNvSpPr/>
            <p:nvPr/>
          </p:nvSpPr>
          <p:spPr>
            <a:xfrm>
              <a:off x="806862" y="367255"/>
              <a:ext cx="6360419" cy="1828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endParaRPr>
            </a:p>
          </p:txBody>
        </p:sp>
        <p:sp>
          <p:nvSpPr>
            <p:cNvPr id="13" name="Rectangle 12">
              <a:extLst>
                <a:ext uri="{FF2B5EF4-FFF2-40B4-BE49-F238E27FC236}">
                  <a16:creationId xmlns:a16="http://schemas.microsoft.com/office/drawing/2014/main" id="{77908C71-1DA8-714A-8393-D494A1C56456}"/>
                </a:ext>
              </a:extLst>
            </p:cNvPr>
            <p:cNvSpPr/>
            <p:nvPr/>
          </p:nvSpPr>
          <p:spPr>
            <a:xfrm rot="16200000">
              <a:off x="-1885700" y="3057374"/>
              <a:ext cx="5568006" cy="1828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endParaRPr>
            </a:p>
          </p:txBody>
        </p:sp>
        <p:sp>
          <p:nvSpPr>
            <p:cNvPr id="14" name="Title 2">
              <a:extLst>
                <a:ext uri="{FF2B5EF4-FFF2-40B4-BE49-F238E27FC236}">
                  <a16:creationId xmlns:a16="http://schemas.microsoft.com/office/drawing/2014/main" id="{E1365DA5-F4CF-7648-9105-D3A248C13018}"/>
                </a:ext>
              </a:extLst>
            </p:cNvPr>
            <p:cNvSpPr txBox="1">
              <a:spLocks/>
            </p:cNvSpPr>
            <p:nvPr/>
          </p:nvSpPr>
          <p:spPr>
            <a:xfrm>
              <a:off x="1371601" y="882324"/>
              <a:ext cx="5176434" cy="2239505"/>
            </a:xfrm>
            <a:prstGeom prst="rect">
              <a:avLst/>
            </a:prstGeom>
          </p:spPr>
          <p:txBody>
            <a:bodyPr>
              <a:normAutofit lnSpcReduction="10000"/>
            </a:bodyPr>
            <a:lstStyle>
              <a:lvl1pPr algn="l" defTabSz="914400" rtl="0" eaLnBrk="1" latinLnBrk="0" hangingPunct="1">
                <a:lnSpc>
                  <a:spcPct val="89000"/>
                </a:lnSpc>
                <a:spcBef>
                  <a:spcPct val="0"/>
                </a:spcBef>
                <a:buNone/>
                <a:defRPr sz="4400" kern="1200" cap="all" baseline="0">
                  <a:solidFill>
                    <a:schemeClr val="tx2"/>
                  </a:solidFill>
                  <a:latin typeface="+mj-lt"/>
                  <a:ea typeface="+mj-ea"/>
                  <a:cs typeface="+mj-cs"/>
                </a:defRPr>
              </a:lvl1pPr>
            </a:lstStyle>
            <a:p>
              <a:r>
                <a:rPr lang="en-US" b="1" dirty="0">
                  <a:solidFill>
                    <a:srgbClr val="222222"/>
                  </a:solidFill>
                  <a:latin typeface="Arial Black" panose="020B0604020202020204" pitchFamily="34" charset="0"/>
                </a:rPr>
                <a:t>Addressing inequality in the workplace</a:t>
              </a:r>
            </a:p>
          </p:txBody>
        </p:sp>
        <p:sp>
          <p:nvSpPr>
            <p:cNvPr id="15" name="Rectangle 14">
              <a:extLst>
                <a:ext uri="{FF2B5EF4-FFF2-40B4-BE49-F238E27FC236}">
                  <a16:creationId xmlns:a16="http://schemas.microsoft.com/office/drawing/2014/main" id="{72DC21F7-D88B-674F-9B88-8E4DC7FF8AF4}"/>
                </a:ext>
              </a:extLst>
            </p:cNvPr>
            <p:cNvSpPr/>
            <p:nvPr/>
          </p:nvSpPr>
          <p:spPr>
            <a:xfrm>
              <a:off x="989744" y="5749937"/>
              <a:ext cx="1895312" cy="1828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endParaRPr>
            </a:p>
          </p:txBody>
        </p:sp>
      </p:grpSp>
      <p:pic>
        <p:nvPicPr>
          <p:cNvPr id="10" name="Picture 9" descr="Icon&#10;&#10;Description automatically generated">
            <a:extLst>
              <a:ext uri="{FF2B5EF4-FFF2-40B4-BE49-F238E27FC236}">
                <a16:creationId xmlns:a16="http://schemas.microsoft.com/office/drawing/2014/main" id="{084F0BC3-23AC-9445-9ED9-7B003547E0BB}"/>
              </a:ext>
            </a:extLst>
          </p:cNvPr>
          <p:cNvPicPr>
            <a:picLocks noChangeAspect="1"/>
          </p:cNvPicPr>
          <p:nvPr/>
        </p:nvPicPr>
        <p:blipFill>
          <a:blip r:embed="rId3"/>
          <a:stretch>
            <a:fillRect/>
          </a:stretch>
        </p:blipFill>
        <p:spPr>
          <a:xfrm>
            <a:off x="8762317" y="2333141"/>
            <a:ext cx="1905000" cy="1905000"/>
          </a:xfrm>
          <a:prstGeom prst="rect">
            <a:avLst/>
          </a:prstGeom>
        </p:spPr>
      </p:pic>
    </p:spTree>
    <p:extLst>
      <p:ext uri="{BB962C8B-B14F-4D97-AF65-F5344CB8AC3E}">
        <p14:creationId xmlns:p14="http://schemas.microsoft.com/office/powerpoint/2010/main" val="28430693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7749EAF-85F2-5547-96A1-7BBCE588C1A2}"/>
              </a:ext>
            </a:extLst>
          </p:cNvPr>
          <p:cNvSpPr/>
          <p:nvPr/>
        </p:nvSpPr>
        <p:spPr>
          <a:xfrm>
            <a:off x="1380067" y="990600"/>
            <a:ext cx="9431867" cy="48768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grpSp>
        <p:nvGrpSpPr>
          <p:cNvPr id="16" name="Group 15">
            <a:extLst>
              <a:ext uri="{FF2B5EF4-FFF2-40B4-BE49-F238E27FC236}">
                <a16:creationId xmlns:a16="http://schemas.microsoft.com/office/drawing/2014/main" id="{AD560DDD-E78F-6042-9366-261E23A58545}"/>
              </a:ext>
            </a:extLst>
          </p:cNvPr>
          <p:cNvGrpSpPr/>
          <p:nvPr/>
        </p:nvGrpSpPr>
        <p:grpSpPr>
          <a:xfrm>
            <a:off x="1224366" y="826005"/>
            <a:ext cx="9743269" cy="5205990"/>
            <a:chOff x="1224365" y="834472"/>
            <a:chExt cx="9743269" cy="5205990"/>
          </a:xfrm>
        </p:grpSpPr>
        <p:sp>
          <p:nvSpPr>
            <p:cNvPr id="8" name="Rectangle 7">
              <a:extLst>
                <a:ext uri="{FF2B5EF4-FFF2-40B4-BE49-F238E27FC236}">
                  <a16:creationId xmlns:a16="http://schemas.microsoft.com/office/drawing/2014/main" id="{09CEECB0-26CB-0D4F-A582-445613D4FF26}"/>
                </a:ext>
              </a:extLst>
            </p:cNvPr>
            <p:cNvSpPr/>
            <p:nvPr/>
          </p:nvSpPr>
          <p:spPr>
            <a:xfrm>
              <a:off x="1224365" y="834472"/>
              <a:ext cx="1785535" cy="1645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F2D30"/>
                </a:solidFill>
                <a:latin typeface="Arial" panose="020B0604020202020204" pitchFamily="34" charset="0"/>
              </a:endParaRPr>
            </a:p>
          </p:txBody>
        </p:sp>
        <p:sp>
          <p:nvSpPr>
            <p:cNvPr id="9" name="Rectangle 8">
              <a:extLst>
                <a:ext uri="{FF2B5EF4-FFF2-40B4-BE49-F238E27FC236}">
                  <a16:creationId xmlns:a16="http://schemas.microsoft.com/office/drawing/2014/main" id="{1B6A6F88-A586-C74C-9588-2E43CFFB4020}"/>
                </a:ext>
              </a:extLst>
            </p:cNvPr>
            <p:cNvSpPr/>
            <p:nvPr/>
          </p:nvSpPr>
          <p:spPr>
            <a:xfrm flipH="1">
              <a:off x="1224365" y="999067"/>
              <a:ext cx="164168" cy="487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F2D30"/>
                </a:solidFill>
                <a:latin typeface="Arial" panose="020B0604020202020204" pitchFamily="34" charset="0"/>
              </a:endParaRPr>
            </a:p>
          </p:txBody>
        </p:sp>
        <p:sp>
          <p:nvSpPr>
            <p:cNvPr id="10" name="Rectangle 9">
              <a:extLst>
                <a:ext uri="{FF2B5EF4-FFF2-40B4-BE49-F238E27FC236}">
                  <a16:creationId xmlns:a16="http://schemas.microsoft.com/office/drawing/2014/main" id="{54B522A1-E1A7-2E4F-8A6C-6AAA18213720}"/>
                </a:ext>
              </a:extLst>
            </p:cNvPr>
            <p:cNvSpPr/>
            <p:nvPr/>
          </p:nvSpPr>
          <p:spPr>
            <a:xfrm>
              <a:off x="1224365" y="5875867"/>
              <a:ext cx="1785535" cy="1645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F2D30"/>
                </a:solidFill>
                <a:latin typeface="Arial" panose="020B0604020202020204" pitchFamily="34" charset="0"/>
              </a:endParaRPr>
            </a:p>
          </p:txBody>
        </p:sp>
        <p:sp>
          <p:nvSpPr>
            <p:cNvPr id="11" name="Rectangle 10">
              <a:extLst>
                <a:ext uri="{FF2B5EF4-FFF2-40B4-BE49-F238E27FC236}">
                  <a16:creationId xmlns:a16="http://schemas.microsoft.com/office/drawing/2014/main" id="{7598BA44-8F3B-3842-A360-B3B0298125A8}"/>
                </a:ext>
              </a:extLst>
            </p:cNvPr>
            <p:cNvSpPr/>
            <p:nvPr/>
          </p:nvSpPr>
          <p:spPr>
            <a:xfrm>
              <a:off x="9182098" y="834472"/>
              <a:ext cx="1785536" cy="1645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F2D30"/>
                </a:solidFill>
                <a:latin typeface="Arial" panose="020B0604020202020204" pitchFamily="34" charset="0"/>
              </a:endParaRPr>
            </a:p>
          </p:txBody>
        </p:sp>
        <p:sp>
          <p:nvSpPr>
            <p:cNvPr id="12" name="Rectangle 11">
              <a:extLst>
                <a:ext uri="{FF2B5EF4-FFF2-40B4-BE49-F238E27FC236}">
                  <a16:creationId xmlns:a16="http://schemas.microsoft.com/office/drawing/2014/main" id="{2600F5E9-B524-1140-B18B-30C8654C8099}"/>
                </a:ext>
              </a:extLst>
            </p:cNvPr>
            <p:cNvSpPr/>
            <p:nvPr/>
          </p:nvSpPr>
          <p:spPr>
            <a:xfrm flipH="1">
              <a:off x="10803466" y="999067"/>
              <a:ext cx="164168" cy="487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F2D30"/>
                </a:solidFill>
                <a:latin typeface="Arial" panose="020B0604020202020204" pitchFamily="34" charset="0"/>
              </a:endParaRPr>
            </a:p>
          </p:txBody>
        </p:sp>
        <p:sp>
          <p:nvSpPr>
            <p:cNvPr id="13" name="Rectangle 12">
              <a:extLst>
                <a:ext uri="{FF2B5EF4-FFF2-40B4-BE49-F238E27FC236}">
                  <a16:creationId xmlns:a16="http://schemas.microsoft.com/office/drawing/2014/main" id="{D08F9EAE-7FF8-A640-9876-B0B3EA2AD390}"/>
                </a:ext>
              </a:extLst>
            </p:cNvPr>
            <p:cNvSpPr/>
            <p:nvPr/>
          </p:nvSpPr>
          <p:spPr>
            <a:xfrm>
              <a:off x="9182098" y="5875867"/>
              <a:ext cx="1785536" cy="1645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F2D30"/>
                </a:solidFill>
                <a:latin typeface="Arial" panose="020B0604020202020204" pitchFamily="34" charset="0"/>
              </a:endParaRPr>
            </a:p>
          </p:txBody>
        </p:sp>
      </p:grpSp>
      <p:pic>
        <p:nvPicPr>
          <p:cNvPr id="2" name="Picture 1">
            <a:extLst>
              <a:ext uri="{FF2B5EF4-FFF2-40B4-BE49-F238E27FC236}">
                <a16:creationId xmlns:a16="http://schemas.microsoft.com/office/drawing/2014/main" id="{05C80274-AC0C-B7DF-50CF-04C8EF5F2CF4}"/>
              </a:ext>
            </a:extLst>
          </p:cNvPr>
          <p:cNvPicPr>
            <a:picLocks noChangeAspect="1"/>
          </p:cNvPicPr>
          <p:nvPr/>
        </p:nvPicPr>
        <p:blipFill>
          <a:blip r:embed="rId4"/>
          <a:stretch>
            <a:fillRect/>
          </a:stretch>
        </p:blipFill>
        <p:spPr>
          <a:xfrm>
            <a:off x="10674626" y="6384513"/>
            <a:ext cx="934278" cy="263515"/>
          </a:xfrm>
          <a:prstGeom prst="rect">
            <a:avLst/>
          </a:prstGeom>
        </p:spPr>
      </p:pic>
    </p:spTree>
    <p:extLst>
      <p:ext uri="{BB962C8B-B14F-4D97-AF65-F5344CB8AC3E}">
        <p14:creationId xmlns:p14="http://schemas.microsoft.com/office/powerpoint/2010/main" val="198005651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7749EAF-85F2-5547-96A1-7BBCE588C1A2}"/>
              </a:ext>
            </a:extLst>
          </p:cNvPr>
          <p:cNvSpPr/>
          <p:nvPr/>
        </p:nvSpPr>
        <p:spPr>
          <a:xfrm>
            <a:off x="1380067" y="990600"/>
            <a:ext cx="9431867" cy="48768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grpSp>
        <p:nvGrpSpPr>
          <p:cNvPr id="16" name="Group 15">
            <a:extLst>
              <a:ext uri="{FF2B5EF4-FFF2-40B4-BE49-F238E27FC236}">
                <a16:creationId xmlns:a16="http://schemas.microsoft.com/office/drawing/2014/main" id="{AD560DDD-E78F-6042-9366-261E23A58545}"/>
              </a:ext>
            </a:extLst>
          </p:cNvPr>
          <p:cNvGrpSpPr/>
          <p:nvPr/>
        </p:nvGrpSpPr>
        <p:grpSpPr>
          <a:xfrm>
            <a:off x="1224366" y="826004"/>
            <a:ext cx="9743269" cy="5205991"/>
            <a:chOff x="1224365" y="834471"/>
            <a:chExt cx="9743269" cy="5205991"/>
          </a:xfrm>
        </p:grpSpPr>
        <p:sp>
          <p:nvSpPr>
            <p:cNvPr id="8" name="Rectangle 7">
              <a:extLst>
                <a:ext uri="{FF2B5EF4-FFF2-40B4-BE49-F238E27FC236}">
                  <a16:creationId xmlns:a16="http://schemas.microsoft.com/office/drawing/2014/main" id="{09CEECB0-26CB-0D4F-A582-445613D4FF26}"/>
                </a:ext>
              </a:extLst>
            </p:cNvPr>
            <p:cNvSpPr/>
            <p:nvPr/>
          </p:nvSpPr>
          <p:spPr>
            <a:xfrm>
              <a:off x="1224365" y="834472"/>
              <a:ext cx="1785535" cy="16459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F2D30"/>
                </a:solidFill>
                <a:latin typeface="Arial" panose="020B0604020202020204" pitchFamily="34" charset="0"/>
              </a:endParaRPr>
            </a:p>
          </p:txBody>
        </p:sp>
        <p:sp>
          <p:nvSpPr>
            <p:cNvPr id="9" name="Rectangle 8">
              <a:extLst>
                <a:ext uri="{FF2B5EF4-FFF2-40B4-BE49-F238E27FC236}">
                  <a16:creationId xmlns:a16="http://schemas.microsoft.com/office/drawing/2014/main" id="{1B6A6F88-A586-C74C-9588-2E43CFFB4020}"/>
                </a:ext>
              </a:extLst>
            </p:cNvPr>
            <p:cNvSpPr/>
            <p:nvPr/>
          </p:nvSpPr>
          <p:spPr>
            <a:xfrm flipH="1">
              <a:off x="1224365" y="999067"/>
              <a:ext cx="164168" cy="48768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F2D30"/>
                </a:solidFill>
                <a:latin typeface="Arial" panose="020B0604020202020204" pitchFamily="34" charset="0"/>
              </a:endParaRPr>
            </a:p>
          </p:txBody>
        </p:sp>
        <p:sp>
          <p:nvSpPr>
            <p:cNvPr id="10" name="Rectangle 9">
              <a:extLst>
                <a:ext uri="{FF2B5EF4-FFF2-40B4-BE49-F238E27FC236}">
                  <a16:creationId xmlns:a16="http://schemas.microsoft.com/office/drawing/2014/main" id="{54B522A1-E1A7-2E4F-8A6C-6AAA18213720}"/>
                </a:ext>
              </a:extLst>
            </p:cNvPr>
            <p:cNvSpPr/>
            <p:nvPr/>
          </p:nvSpPr>
          <p:spPr>
            <a:xfrm>
              <a:off x="1224365" y="5875867"/>
              <a:ext cx="1785535" cy="16459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F2D30"/>
                </a:solidFill>
                <a:latin typeface="Arial" panose="020B0604020202020204" pitchFamily="34" charset="0"/>
              </a:endParaRPr>
            </a:p>
          </p:txBody>
        </p:sp>
        <p:sp>
          <p:nvSpPr>
            <p:cNvPr id="11" name="Rectangle 10">
              <a:extLst>
                <a:ext uri="{FF2B5EF4-FFF2-40B4-BE49-F238E27FC236}">
                  <a16:creationId xmlns:a16="http://schemas.microsoft.com/office/drawing/2014/main" id="{7598BA44-8F3B-3842-A360-B3B0298125A8}"/>
                </a:ext>
              </a:extLst>
            </p:cNvPr>
            <p:cNvSpPr/>
            <p:nvPr/>
          </p:nvSpPr>
          <p:spPr>
            <a:xfrm>
              <a:off x="9182098" y="834471"/>
              <a:ext cx="1785536" cy="18288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F2D30"/>
                </a:solidFill>
                <a:latin typeface="Arial" panose="020B0604020202020204" pitchFamily="34" charset="0"/>
              </a:endParaRPr>
            </a:p>
          </p:txBody>
        </p:sp>
        <p:sp>
          <p:nvSpPr>
            <p:cNvPr id="12" name="Rectangle 11">
              <a:extLst>
                <a:ext uri="{FF2B5EF4-FFF2-40B4-BE49-F238E27FC236}">
                  <a16:creationId xmlns:a16="http://schemas.microsoft.com/office/drawing/2014/main" id="{2600F5E9-B524-1140-B18B-30C8654C8099}"/>
                </a:ext>
              </a:extLst>
            </p:cNvPr>
            <p:cNvSpPr/>
            <p:nvPr/>
          </p:nvSpPr>
          <p:spPr>
            <a:xfrm flipH="1">
              <a:off x="10803466" y="999067"/>
              <a:ext cx="164168" cy="48768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F2D30"/>
                </a:solidFill>
                <a:latin typeface="Arial" panose="020B0604020202020204" pitchFamily="34" charset="0"/>
              </a:endParaRPr>
            </a:p>
          </p:txBody>
        </p:sp>
        <p:sp>
          <p:nvSpPr>
            <p:cNvPr id="13" name="Rectangle 12">
              <a:extLst>
                <a:ext uri="{FF2B5EF4-FFF2-40B4-BE49-F238E27FC236}">
                  <a16:creationId xmlns:a16="http://schemas.microsoft.com/office/drawing/2014/main" id="{D08F9EAE-7FF8-A640-9876-B0B3EA2AD390}"/>
                </a:ext>
              </a:extLst>
            </p:cNvPr>
            <p:cNvSpPr/>
            <p:nvPr/>
          </p:nvSpPr>
          <p:spPr>
            <a:xfrm>
              <a:off x="9182098" y="5875867"/>
              <a:ext cx="1785536" cy="16459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F2D30"/>
                </a:solidFill>
                <a:latin typeface="Arial" panose="020B0604020202020204" pitchFamily="34" charset="0"/>
              </a:endParaRPr>
            </a:p>
          </p:txBody>
        </p:sp>
      </p:grpSp>
    </p:spTree>
    <p:extLst>
      <p:ext uri="{BB962C8B-B14F-4D97-AF65-F5344CB8AC3E}">
        <p14:creationId xmlns:p14="http://schemas.microsoft.com/office/powerpoint/2010/main" val="426597616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145681C-C9D8-BA4F-A4E7-F270CD2AC2CE}"/>
              </a:ext>
            </a:extLst>
          </p:cNvPr>
          <p:cNvPicPr>
            <a:picLocks noChangeAspect="1"/>
          </p:cNvPicPr>
          <p:nvPr/>
        </p:nvPicPr>
        <p:blipFill>
          <a:blip r:embed="rId3"/>
          <a:srcRect t="11001" b="11001"/>
          <a:stretch/>
        </p:blipFill>
        <p:spPr>
          <a:xfrm>
            <a:off x="0" y="-257175"/>
            <a:ext cx="12192447" cy="7132320"/>
          </a:xfrm>
          <a:prstGeom prst="rect">
            <a:avLst/>
          </a:prstGeom>
        </p:spPr>
      </p:pic>
      <p:sp>
        <p:nvSpPr>
          <p:cNvPr id="14" name="Rectangle 13">
            <a:extLst>
              <a:ext uri="{FF2B5EF4-FFF2-40B4-BE49-F238E27FC236}">
                <a16:creationId xmlns:a16="http://schemas.microsoft.com/office/drawing/2014/main" id="{D04F74C1-9945-1D4C-ADDA-A3D38CE01461}"/>
              </a:ext>
            </a:extLst>
          </p:cNvPr>
          <p:cNvSpPr/>
          <p:nvPr/>
        </p:nvSpPr>
        <p:spPr>
          <a:xfrm>
            <a:off x="1025387" y="495947"/>
            <a:ext cx="10358229"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5" name="Rectangle 14">
            <a:extLst>
              <a:ext uri="{FF2B5EF4-FFF2-40B4-BE49-F238E27FC236}">
                <a16:creationId xmlns:a16="http://schemas.microsoft.com/office/drawing/2014/main" id="{B7C662B1-EE4E-4E4B-9073-C62B176EC153}"/>
              </a:ext>
            </a:extLst>
          </p:cNvPr>
          <p:cNvSpPr/>
          <p:nvPr/>
        </p:nvSpPr>
        <p:spPr>
          <a:xfrm rot="16200000">
            <a:off x="-1758615" y="3188510"/>
            <a:ext cx="5568006"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7" name="Rectangle 16">
            <a:extLst>
              <a:ext uri="{FF2B5EF4-FFF2-40B4-BE49-F238E27FC236}">
                <a16:creationId xmlns:a16="http://schemas.microsoft.com/office/drawing/2014/main" id="{1BC0479B-52FA-6D48-BE2C-7B4F8DBBBD1D}"/>
              </a:ext>
            </a:extLst>
          </p:cNvPr>
          <p:cNvSpPr/>
          <p:nvPr/>
        </p:nvSpPr>
        <p:spPr>
          <a:xfrm>
            <a:off x="1116829" y="5881073"/>
            <a:ext cx="1895312"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Tree>
    <p:extLst>
      <p:ext uri="{BB962C8B-B14F-4D97-AF65-F5344CB8AC3E}">
        <p14:creationId xmlns:p14="http://schemas.microsoft.com/office/powerpoint/2010/main" val="111707122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A77AF3-D116-6F48-9A9E-65737A74F215}"/>
              </a:ext>
            </a:extLst>
          </p:cNvPr>
          <p:cNvSpPr>
            <a:spLocks noGrp="1"/>
          </p:cNvSpPr>
          <p:nvPr>
            <p:ph type="title"/>
          </p:nvPr>
        </p:nvSpPr>
        <p:spPr/>
        <p:txBody>
          <a:bodyPr/>
          <a:lstStyle/>
          <a:p>
            <a:r>
              <a:rPr lang="en-US" dirty="0"/>
              <a:t>Thank you</a:t>
            </a:r>
          </a:p>
        </p:txBody>
      </p:sp>
      <p:sp>
        <p:nvSpPr>
          <p:cNvPr id="3" name="Text Placeholder 2">
            <a:extLst>
              <a:ext uri="{FF2B5EF4-FFF2-40B4-BE49-F238E27FC236}">
                <a16:creationId xmlns:a16="http://schemas.microsoft.com/office/drawing/2014/main" id="{70660115-C552-A048-9A20-30BCB3312933}"/>
              </a:ext>
            </a:extLst>
          </p:cNvPr>
          <p:cNvSpPr>
            <a:spLocks noGrp="1"/>
          </p:cNvSpPr>
          <p:nvPr>
            <p:ph type="body" sz="half" idx="2"/>
          </p:nvPr>
        </p:nvSpPr>
        <p:spPr/>
        <p:txBody>
          <a:bodyPr/>
          <a:lstStyle/>
          <a:p>
            <a:r>
              <a:rPr lang="en-US" dirty="0"/>
              <a:t>Name of Person</a:t>
            </a:r>
            <a:br>
              <a:rPr lang="en-US" dirty="0"/>
            </a:br>
            <a:r>
              <a:rPr lang="en-US" dirty="0" err="1"/>
              <a:t>Email@Email.com</a:t>
            </a:r>
            <a:endParaRPr lang="en-US" dirty="0"/>
          </a:p>
        </p:txBody>
      </p:sp>
      <p:sp>
        <p:nvSpPr>
          <p:cNvPr id="4" name="Text Placeholder 3">
            <a:extLst>
              <a:ext uri="{FF2B5EF4-FFF2-40B4-BE49-F238E27FC236}">
                <a16:creationId xmlns:a16="http://schemas.microsoft.com/office/drawing/2014/main" id="{4D55FF32-A011-8349-9536-4E37BBA0E6AD}"/>
              </a:ext>
            </a:extLst>
          </p:cNvPr>
          <p:cNvSpPr>
            <a:spLocks noGrp="1"/>
          </p:cNvSpPr>
          <p:nvPr>
            <p:ph type="body" sz="half" idx="10"/>
          </p:nvPr>
        </p:nvSpPr>
        <p:spPr>
          <a:xfrm>
            <a:off x="4964224" y="4561053"/>
            <a:ext cx="4017555" cy="811034"/>
          </a:xfrm>
        </p:spPr>
        <p:txBody>
          <a:bodyPr>
            <a:normAutofit/>
          </a:bodyPr>
          <a:lstStyle/>
          <a:p>
            <a:r>
              <a:rPr lang="en-US" dirty="0"/>
              <a:t>Name of Person</a:t>
            </a:r>
            <a:br>
              <a:rPr lang="en-US" dirty="0"/>
            </a:br>
            <a:r>
              <a:rPr lang="en-US" dirty="0" err="1"/>
              <a:t>Email@Email.com</a:t>
            </a:r>
            <a:endParaRPr lang="en-US" dirty="0"/>
          </a:p>
        </p:txBody>
      </p:sp>
    </p:spTree>
    <p:extLst>
      <p:ext uri="{BB962C8B-B14F-4D97-AF65-F5344CB8AC3E}">
        <p14:creationId xmlns:p14="http://schemas.microsoft.com/office/powerpoint/2010/main" val="11835836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05C2241C-3ECD-454B-9DCB-223B703C9181}"/>
              </a:ext>
            </a:extLst>
          </p:cNvPr>
          <p:cNvPicPr>
            <a:picLocks noGrp="1" noChangeAspect="1"/>
          </p:cNvPicPr>
          <p:nvPr>
            <p:ph type="pic" idx="1"/>
          </p:nvPr>
        </p:nvPicPr>
        <p:blipFill rotWithShape="1">
          <a:blip r:embed="rId3"/>
          <a:srcRect l="3435" r="3435"/>
          <a:stretch/>
        </p:blipFill>
        <p:spPr>
          <a:xfrm rot="5400000">
            <a:off x="6001544" y="667544"/>
            <a:ext cx="6858000" cy="5522912"/>
          </a:xfrm>
        </p:spPr>
      </p:pic>
      <p:sp>
        <p:nvSpPr>
          <p:cNvPr id="3" name="Title 2">
            <a:extLst>
              <a:ext uri="{FF2B5EF4-FFF2-40B4-BE49-F238E27FC236}">
                <a16:creationId xmlns:a16="http://schemas.microsoft.com/office/drawing/2014/main" id="{40218E37-8473-7347-9B8B-6099BBA8759E}"/>
              </a:ext>
            </a:extLst>
          </p:cNvPr>
          <p:cNvSpPr>
            <a:spLocks noGrp="1"/>
          </p:cNvSpPr>
          <p:nvPr>
            <p:ph type="title"/>
          </p:nvPr>
        </p:nvSpPr>
        <p:spPr/>
        <p:txBody>
          <a:bodyPr/>
          <a:lstStyle/>
          <a:p>
            <a:r>
              <a:rPr lang="en-US" dirty="0"/>
              <a:t>A walk </a:t>
            </a:r>
            <a:br>
              <a:rPr lang="en-US" dirty="0"/>
            </a:br>
            <a:r>
              <a:rPr lang="en-US" dirty="0"/>
              <a:t>to the </a:t>
            </a:r>
            <a:r>
              <a:rPr lang="en-US" dirty="0">
                <a:solidFill>
                  <a:schemeClr val="accent1"/>
                </a:solidFill>
              </a:rPr>
              <a:t>future</a:t>
            </a:r>
            <a:endParaRPr lang="en-US" dirty="0"/>
          </a:p>
        </p:txBody>
      </p:sp>
      <p:sp>
        <p:nvSpPr>
          <p:cNvPr id="4" name="Text Placeholder 3">
            <a:extLst>
              <a:ext uri="{FF2B5EF4-FFF2-40B4-BE49-F238E27FC236}">
                <a16:creationId xmlns:a16="http://schemas.microsoft.com/office/drawing/2014/main" id="{1DC42171-3998-3844-9D63-94A2623E42E3}"/>
              </a:ext>
            </a:extLst>
          </p:cNvPr>
          <p:cNvSpPr>
            <a:spLocks noGrp="1"/>
          </p:cNvSpPr>
          <p:nvPr>
            <p:ph type="body" sz="half" idx="2"/>
          </p:nvPr>
        </p:nvSpPr>
        <p:spPr/>
        <p:txBody>
          <a:bodyPr>
            <a:normAutofit/>
          </a:bodyPr>
          <a:lstStyle/>
          <a:p>
            <a:r>
              <a:rPr lang="en-US" sz="2000" dirty="0"/>
              <a:t>Sub-headline Goes Here if Needed</a:t>
            </a:r>
          </a:p>
        </p:txBody>
      </p:sp>
      <p:grpSp>
        <p:nvGrpSpPr>
          <p:cNvPr id="7" name="Group 6">
            <a:extLst>
              <a:ext uri="{FF2B5EF4-FFF2-40B4-BE49-F238E27FC236}">
                <a16:creationId xmlns:a16="http://schemas.microsoft.com/office/drawing/2014/main" id="{3D3AEF86-2BF2-A144-B671-4F3D0512996A}"/>
              </a:ext>
            </a:extLst>
          </p:cNvPr>
          <p:cNvGrpSpPr/>
          <p:nvPr/>
        </p:nvGrpSpPr>
        <p:grpSpPr>
          <a:xfrm>
            <a:off x="858887" y="559468"/>
            <a:ext cx="10724273" cy="5855099"/>
            <a:chOff x="858887" y="559468"/>
            <a:chExt cx="10724273" cy="5855099"/>
          </a:xfrm>
          <a:solidFill>
            <a:schemeClr val="tx2"/>
          </a:solidFill>
        </p:grpSpPr>
        <p:sp>
          <p:nvSpPr>
            <p:cNvPr id="8" name="Rectangle 7">
              <a:extLst>
                <a:ext uri="{FF2B5EF4-FFF2-40B4-BE49-F238E27FC236}">
                  <a16:creationId xmlns:a16="http://schemas.microsoft.com/office/drawing/2014/main" id="{5C5517B3-C671-1441-9105-480B139548CA}"/>
                </a:ext>
              </a:extLst>
            </p:cNvPr>
            <p:cNvSpPr/>
            <p:nvPr/>
          </p:nvSpPr>
          <p:spPr>
            <a:xfrm>
              <a:off x="902949" y="559468"/>
              <a:ext cx="10607040" cy="182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9" name="Rectangle 8">
              <a:extLst>
                <a:ext uri="{FF2B5EF4-FFF2-40B4-BE49-F238E27FC236}">
                  <a16:creationId xmlns:a16="http://schemas.microsoft.com/office/drawing/2014/main" id="{07C7BBB0-BEDE-0B45-958E-8F06D633BEE0}"/>
                </a:ext>
              </a:extLst>
            </p:cNvPr>
            <p:cNvSpPr/>
            <p:nvPr/>
          </p:nvSpPr>
          <p:spPr>
            <a:xfrm rot="5400000">
              <a:off x="-542060" y="1960418"/>
              <a:ext cx="2984774" cy="182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0" name="Rectangle 9">
              <a:extLst>
                <a:ext uri="{FF2B5EF4-FFF2-40B4-BE49-F238E27FC236}">
                  <a16:creationId xmlns:a16="http://schemas.microsoft.com/office/drawing/2014/main" id="{E37DDD75-F150-3743-AA7F-A70AA137C1C7}"/>
                </a:ext>
              </a:extLst>
            </p:cNvPr>
            <p:cNvSpPr/>
            <p:nvPr/>
          </p:nvSpPr>
          <p:spPr>
            <a:xfrm rot="5400000">
              <a:off x="8564172" y="3395579"/>
              <a:ext cx="5855096" cy="182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grpSp>
    </p:spTree>
    <p:extLst>
      <p:ext uri="{BB962C8B-B14F-4D97-AF65-F5344CB8AC3E}">
        <p14:creationId xmlns:p14="http://schemas.microsoft.com/office/powerpoint/2010/main" val="17597779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4268719C-CB42-804F-9F70-4C69215AD661}"/>
              </a:ext>
            </a:extLst>
          </p:cNvPr>
          <p:cNvSpPr>
            <a:spLocks noGrp="1"/>
          </p:cNvSpPr>
          <p:nvPr>
            <p:ph type="subTitle" idx="1"/>
          </p:nvPr>
        </p:nvSpPr>
        <p:spPr/>
        <p:txBody>
          <a:bodyPr/>
          <a:lstStyle/>
          <a:p>
            <a:r>
              <a:rPr lang="en-US" dirty="0" err="1"/>
              <a:t>Aliquam</a:t>
            </a:r>
            <a:r>
              <a:rPr lang="en-US" dirty="0"/>
              <a:t> </a:t>
            </a:r>
            <a:r>
              <a:rPr lang="en-US" dirty="0" err="1"/>
              <a:t>pellentesque</a:t>
            </a:r>
            <a:r>
              <a:rPr lang="en-US" dirty="0"/>
              <a:t> </a:t>
            </a:r>
            <a:r>
              <a:rPr lang="en-US" dirty="0" err="1"/>
              <a:t>sodales</a:t>
            </a:r>
            <a:r>
              <a:rPr lang="en-US" dirty="0"/>
              <a:t> </a:t>
            </a:r>
            <a:r>
              <a:rPr lang="en-US" dirty="0" err="1"/>
              <a:t>risus</a:t>
            </a:r>
            <a:r>
              <a:rPr lang="en-US" dirty="0"/>
              <a:t>.</a:t>
            </a:r>
          </a:p>
        </p:txBody>
      </p:sp>
      <p:sp>
        <p:nvSpPr>
          <p:cNvPr id="3" name="Title 2">
            <a:extLst>
              <a:ext uri="{FF2B5EF4-FFF2-40B4-BE49-F238E27FC236}">
                <a16:creationId xmlns:a16="http://schemas.microsoft.com/office/drawing/2014/main" id="{C56018B8-8BC5-2F46-A502-770DF364B04D}"/>
              </a:ext>
            </a:extLst>
          </p:cNvPr>
          <p:cNvSpPr>
            <a:spLocks noGrp="1"/>
          </p:cNvSpPr>
          <p:nvPr>
            <p:ph type="title"/>
          </p:nvPr>
        </p:nvSpPr>
        <p:spPr/>
        <p:txBody>
          <a:bodyPr>
            <a:normAutofit fontScale="90000"/>
          </a:bodyPr>
          <a:lstStyle/>
          <a:p>
            <a:r>
              <a:rPr lang="en-US" dirty="0"/>
              <a:t>Testing the awesome section</a:t>
            </a:r>
          </a:p>
        </p:txBody>
      </p:sp>
    </p:spTree>
    <p:extLst>
      <p:ext uri="{BB962C8B-B14F-4D97-AF65-F5344CB8AC3E}">
        <p14:creationId xmlns:p14="http://schemas.microsoft.com/office/powerpoint/2010/main" val="1148881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4268719C-CB42-804F-9F70-4C69215AD661}"/>
              </a:ext>
            </a:extLst>
          </p:cNvPr>
          <p:cNvSpPr>
            <a:spLocks noGrp="1"/>
          </p:cNvSpPr>
          <p:nvPr>
            <p:ph type="subTitle" idx="1"/>
          </p:nvPr>
        </p:nvSpPr>
        <p:spPr/>
        <p:txBody>
          <a:bodyPr/>
          <a:lstStyle/>
          <a:p>
            <a:r>
              <a:rPr lang="en-US" dirty="0" err="1"/>
              <a:t>Aliquam</a:t>
            </a:r>
            <a:r>
              <a:rPr lang="en-US" dirty="0"/>
              <a:t> </a:t>
            </a:r>
            <a:r>
              <a:rPr lang="en-US" dirty="0" err="1"/>
              <a:t>pellentesque</a:t>
            </a:r>
            <a:r>
              <a:rPr lang="en-US" dirty="0"/>
              <a:t> </a:t>
            </a:r>
            <a:r>
              <a:rPr lang="en-US" dirty="0" err="1"/>
              <a:t>sodales</a:t>
            </a:r>
            <a:r>
              <a:rPr lang="en-US" dirty="0"/>
              <a:t> </a:t>
            </a:r>
            <a:r>
              <a:rPr lang="en-US" dirty="0" err="1"/>
              <a:t>risus</a:t>
            </a:r>
            <a:r>
              <a:rPr lang="en-US" dirty="0"/>
              <a:t>.</a:t>
            </a:r>
          </a:p>
        </p:txBody>
      </p:sp>
      <p:sp>
        <p:nvSpPr>
          <p:cNvPr id="3" name="Title 2">
            <a:extLst>
              <a:ext uri="{FF2B5EF4-FFF2-40B4-BE49-F238E27FC236}">
                <a16:creationId xmlns:a16="http://schemas.microsoft.com/office/drawing/2014/main" id="{C56018B8-8BC5-2F46-A502-770DF364B04D}"/>
              </a:ext>
            </a:extLst>
          </p:cNvPr>
          <p:cNvSpPr>
            <a:spLocks noGrp="1"/>
          </p:cNvSpPr>
          <p:nvPr>
            <p:ph type="title"/>
          </p:nvPr>
        </p:nvSpPr>
        <p:spPr>
          <a:xfrm>
            <a:off x="1516702" y="1341150"/>
            <a:ext cx="8201301" cy="2823355"/>
          </a:xfrm>
        </p:spPr>
        <p:txBody>
          <a:bodyPr/>
          <a:lstStyle/>
          <a:p>
            <a:r>
              <a:rPr lang="en-US" dirty="0"/>
              <a:t>Testing The Awesome Section</a:t>
            </a:r>
          </a:p>
        </p:txBody>
      </p:sp>
    </p:spTree>
    <p:extLst>
      <p:ext uri="{BB962C8B-B14F-4D97-AF65-F5344CB8AC3E}">
        <p14:creationId xmlns:p14="http://schemas.microsoft.com/office/powerpoint/2010/main" val="880240068"/>
      </p:ext>
    </p:extLst>
  </p:cSld>
  <p:clrMapOvr>
    <a:masterClrMapping/>
  </p:clrMapOvr>
</p:sld>
</file>

<file path=ppt/theme/theme1.xml><?xml version="1.0" encoding="utf-8"?>
<a:theme xmlns:a="http://schemas.openxmlformats.org/drawingml/2006/main" name="Crop">
  <a:themeElements>
    <a:clrScheme name="ILR">
      <a:dk1>
        <a:srgbClr val="000000"/>
      </a:dk1>
      <a:lt1>
        <a:srgbClr val="FFFFFF"/>
      </a:lt1>
      <a:dk2>
        <a:srgbClr val="212121"/>
      </a:dk2>
      <a:lt2>
        <a:srgbClr val="EFEDE3"/>
      </a:lt2>
      <a:accent1>
        <a:srgbClr val="9F2E30"/>
      </a:accent1>
      <a:accent2>
        <a:srgbClr val="8C837B"/>
      </a:accent2>
      <a:accent3>
        <a:srgbClr val="E54847"/>
      </a:accent3>
      <a:accent4>
        <a:srgbClr val="0F2B47"/>
      </a:accent4>
      <a:accent5>
        <a:srgbClr val="B3A877"/>
      </a:accent5>
      <a:accent6>
        <a:srgbClr val="99A298"/>
      </a:accent6>
      <a:hlink>
        <a:srgbClr val="9F2E30"/>
      </a:hlink>
      <a:folHlink>
        <a:srgbClr val="55191B"/>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Crop</Template>
  <TotalTime>18728</TotalTime>
  <Words>1788</Words>
  <Application>Microsoft Macintosh PowerPoint</Application>
  <PresentationFormat>Widescreen</PresentationFormat>
  <Paragraphs>308</Paragraphs>
  <Slides>67</Slides>
  <Notes>29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67</vt:i4>
      </vt:variant>
    </vt:vector>
  </HeadingPairs>
  <TitlesOfParts>
    <vt:vector size="75" baseType="lpstr">
      <vt:lpstr>Arial</vt:lpstr>
      <vt:lpstr>Arial Black</vt:lpstr>
      <vt:lpstr>Calibri</vt:lpstr>
      <vt:lpstr>Franklin Gothic Book</vt:lpstr>
      <vt:lpstr>Georgia</vt:lpstr>
      <vt:lpstr>Helvetica Neue</vt:lpstr>
      <vt:lpstr>Helvetica Neue,Sans-Serif</vt:lpstr>
      <vt:lpstr>Crop</vt:lpstr>
      <vt:lpstr>PowerPoint Guidelines</vt:lpstr>
      <vt:lpstr>Welcome to  the show</vt:lpstr>
      <vt:lpstr>Welcome To  The Show</vt:lpstr>
      <vt:lpstr>Title of presentation</vt:lpstr>
      <vt:lpstr>Title of presentation</vt:lpstr>
      <vt:lpstr>A walk  to the future</vt:lpstr>
      <vt:lpstr>A walk  to the future</vt:lpstr>
      <vt:lpstr>Testing the awesome section</vt:lpstr>
      <vt:lpstr>Testing The Awesome Section</vt:lpstr>
      <vt:lpstr>Another section slide</vt:lpstr>
      <vt:lpstr>Another Section Slide</vt:lpstr>
      <vt:lpstr>This is a title and text slide for you</vt:lpstr>
      <vt:lpstr>word</vt:lpstr>
      <vt:lpstr>Center</vt:lpstr>
      <vt:lpstr>Title Only</vt:lpstr>
      <vt:lpstr>A very  Short title</vt:lpstr>
      <vt:lpstr>Double photo</vt:lpstr>
      <vt:lpstr>1985 was the best year</vt:lpstr>
      <vt:lpstr>Title with double text</vt:lpstr>
      <vt:lpstr>Three photos layout</vt:lpstr>
      <vt:lpstr>Success is the result of perfection, hard work, learning from failure, loyalty, and persistence.  - Colin Powell</vt:lpstr>
      <vt:lpstr>So much to look at here</vt:lpstr>
      <vt:lpstr>Title Here</vt:lpstr>
      <vt:lpstr>Title with double Titles and double text</vt:lpstr>
      <vt:lpstr>Title with text and bullet points</vt:lpstr>
      <vt:lpstr>Title with double bullet points example</vt:lpstr>
      <vt:lpstr>Chart about something</vt:lpstr>
      <vt:lpstr>Chart about something</vt:lpstr>
      <vt:lpstr>PowerPoint Presentation</vt:lpstr>
      <vt:lpstr>PowerPoint Presentation</vt:lpstr>
      <vt:lpstr>PowerPoint Presentation</vt:lpstr>
      <vt:lpstr>PowerPoint Presentation</vt:lpstr>
      <vt:lpstr>PowerPoint Presentation</vt:lpstr>
      <vt:lpstr>Chart about something</vt:lpstr>
      <vt:lpstr>Wow look at that</vt:lpstr>
      <vt:lpstr>What do we StUdy</vt:lpstr>
      <vt:lpstr>PowerPoint Presentation</vt:lpstr>
      <vt:lpstr>PowerPoint Presentation</vt:lpstr>
      <vt:lpstr>Check out this good checklist</vt:lpstr>
      <vt:lpstr>Headline goes here and here</vt:lpstr>
      <vt:lpstr>Headline goes here and here</vt:lpstr>
      <vt:lpstr>Check this out</vt:lpstr>
      <vt:lpstr>3 Stat block</vt:lpstr>
      <vt:lpstr>PowerPoint Presentation</vt:lpstr>
      <vt:lpstr>PowerPoint Presentation</vt:lpstr>
      <vt:lpstr>PowerPoint Presentation</vt:lpstr>
      <vt:lpstr>PowerPoint Presentation</vt:lpstr>
      <vt:lpstr>Headline goes here and here</vt:lpstr>
      <vt:lpstr>PowerPoint Presentation</vt:lpstr>
      <vt:lpstr>RESEARCH TITLE</vt:lpstr>
      <vt:lpstr>ILR Outreach</vt:lpstr>
      <vt:lpstr>BS in ILR Curriculum Update:  implementation, 2022-26 </vt:lpstr>
      <vt:lpstr>PowerPoint Presentation</vt:lpstr>
      <vt:lpstr>PowerPoint Presentation</vt:lpstr>
      <vt:lpstr>PowerPoint Presentation</vt:lpstr>
      <vt:lpstr>PowerPoint Presentation</vt:lpstr>
      <vt:lpstr>PowerPoint Presentation</vt:lpstr>
      <vt:lpstr>PowerPoint Presentation</vt:lpstr>
      <vt:lpstr>ORGANIZED LABOR IN THE UNITED STATES</vt:lpstr>
      <vt:lpstr>ORGANIZED LABOR IN THE UNITED STATES</vt:lpstr>
      <vt:lpstr>ORGANIZED LABOR IN THE UNITED STATES</vt:lpstr>
      <vt:lpstr>PowerPoint Presentation</vt:lpstr>
      <vt:lpstr>PowerPoint Presentation</vt:lpstr>
      <vt:lpstr>PowerPoint Presentation</vt:lpstr>
      <vt:lpstr>PowerPoint Presentation</vt:lpstr>
      <vt:lpstr>PowerPoint Presentation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Edwin Tofslie</dc:creator>
  <cp:lastModifiedBy>David A. Yantorno</cp:lastModifiedBy>
  <cp:revision>172</cp:revision>
  <dcterms:created xsi:type="dcterms:W3CDTF">2018-09-06T16:19:49Z</dcterms:created>
  <dcterms:modified xsi:type="dcterms:W3CDTF">2026-01-27T14:26:07Z</dcterms:modified>
</cp:coreProperties>
</file>